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4"/>
    <p:sldMasterId id="2147483702" r:id="rId5"/>
  </p:sldMasterIdLst>
  <p:notesMasterIdLst>
    <p:notesMasterId r:id="rId40"/>
  </p:notesMasterIdLst>
  <p:sldIdLst>
    <p:sldId id="256" r:id="rId6"/>
    <p:sldId id="282" r:id="rId7"/>
    <p:sldId id="265" r:id="rId8"/>
    <p:sldId id="302" r:id="rId9"/>
    <p:sldId id="316" r:id="rId10"/>
    <p:sldId id="317" r:id="rId11"/>
    <p:sldId id="304" r:id="rId12"/>
    <p:sldId id="283" r:id="rId13"/>
    <p:sldId id="261" r:id="rId14"/>
    <p:sldId id="288" r:id="rId15"/>
    <p:sldId id="290" r:id="rId16"/>
    <p:sldId id="293" r:id="rId17"/>
    <p:sldId id="291" r:id="rId18"/>
    <p:sldId id="294" r:id="rId19"/>
    <p:sldId id="295" r:id="rId20"/>
    <p:sldId id="296" r:id="rId21"/>
    <p:sldId id="314" r:id="rId22"/>
    <p:sldId id="292" r:id="rId23"/>
    <p:sldId id="315" r:id="rId24"/>
    <p:sldId id="297" r:id="rId25"/>
    <p:sldId id="318" r:id="rId26"/>
    <p:sldId id="300" r:id="rId27"/>
    <p:sldId id="270" r:id="rId28"/>
    <p:sldId id="299" r:id="rId29"/>
    <p:sldId id="301" r:id="rId30"/>
    <p:sldId id="303" r:id="rId31"/>
    <p:sldId id="319" r:id="rId32"/>
    <p:sldId id="310" r:id="rId33"/>
    <p:sldId id="312" r:id="rId34"/>
    <p:sldId id="307" r:id="rId35"/>
    <p:sldId id="311" r:id="rId36"/>
    <p:sldId id="305" r:id="rId37"/>
    <p:sldId id="313" r:id="rId38"/>
    <p:sldId id="30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75DC9FB2-5A13-B449-BEAF-2ABFE85E10FA}">
          <p14:sldIdLst>
            <p14:sldId id="256"/>
            <p14:sldId id="282"/>
            <p14:sldId id="265"/>
          </p14:sldIdLst>
        </p14:section>
        <p14:section name="Proctoring Resources" id="{48C03AC3-BE78-6A4F-A297-9AE6206E6A7A}">
          <p14:sldIdLst>
            <p14:sldId id="302"/>
            <p14:sldId id="316"/>
            <p14:sldId id="317"/>
            <p14:sldId id="304"/>
          </p14:sldIdLst>
        </p14:section>
        <p14:section name="Test Day Slides" id="{248A58E1-18B6-8740-8BFB-3674F4F31EEC}">
          <p14:sldIdLst>
            <p14:sldId id="283"/>
            <p14:sldId id="261"/>
            <p14:sldId id="288"/>
            <p14:sldId id="290"/>
            <p14:sldId id="293"/>
            <p14:sldId id="291"/>
            <p14:sldId id="294"/>
            <p14:sldId id="295"/>
            <p14:sldId id="296"/>
            <p14:sldId id="314"/>
            <p14:sldId id="292"/>
            <p14:sldId id="315"/>
          </p14:sldIdLst>
        </p14:section>
        <p14:section name="Student Login Steps" id="{07E9C09D-A793-664C-B0B9-3C299F36712D}">
          <p14:sldIdLst>
            <p14:sldId id="297"/>
            <p14:sldId id="318"/>
            <p14:sldId id="300"/>
            <p14:sldId id="270"/>
            <p14:sldId id="299"/>
            <p14:sldId id="301"/>
            <p14:sldId id="303"/>
          </p14:sldIdLst>
        </p14:section>
        <p14:section name="Troubleshooting Tips" id="{2642B26B-950C-704A-AACC-C41EC55E6FBF}">
          <p14:sldIdLst>
            <p14:sldId id="319"/>
            <p14:sldId id="310"/>
            <p14:sldId id="312"/>
            <p14:sldId id="307"/>
            <p14:sldId id="311"/>
            <p14:sldId id="305"/>
            <p14:sldId id="313"/>
            <p14:sldId id="30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CF1"/>
    <a:srgbClr val="D3D3D3"/>
    <a:srgbClr val="747474"/>
    <a:srgbClr val="E1E1E1"/>
    <a:srgbClr val="EFEFEF"/>
    <a:srgbClr val="E7EAEC"/>
    <a:srgbClr val="33B2C2"/>
    <a:srgbClr val="F15A2A"/>
    <a:srgbClr val="E6E5E7"/>
    <a:srgbClr val="9A29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08" autoAdjust="0"/>
    <p:restoredTop sz="84762"/>
  </p:normalViewPr>
  <p:slideViewPr>
    <p:cSldViewPr snapToGrid="0">
      <p:cViewPr varScale="1">
        <p:scale>
          <a:sx n="96" d="100"/>
          <a:sy n="96" d="100"/>
        </p:scale>
        <p:origin x="1314" y="9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68B9B7-48BF-4EF3-A577-FBD8101F7667}" type="datetimeFigureOut">
              <a:rPr lang="en-US" smtClean="0"/>
              <a:t>9/15/2020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72A216-2807-4B17-B93F-D97B03D83585}" type="slidenum">
              <a:rPr lang="en-US" smtClean="0"/>
              <a:t>‹#›</a:t>
            </a:fld>
            <a:endParaRPr lang="en-US"/>
          </a:p>
        </p:txBody>
      </p:sp>
    </p:spTree>
    <p:extLst>
      <p:ext uri="{BB962C8B-B14F-4D97-AF65-F5344CB8AC3E}">
        <p14:creationId xmlns:p14="http://schemas.microsoft.com/office/powerpoint/2010/main" val="3413290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72A216-2807-4B17-B93F-D97B03D83585}" type="slidenum">
              <a:rPr lang="en-US" smtClean="0"/>
              <a:t>1</a:t>
            </a:fld>
            <a:endParaRPr lang="en-US"/>
          </a:p>
        </p:txBody>
      </p:sp>
    </p:spTree>
    <p:extLst>
      <p:ext uri="{BB962C8B-B14F-4D97-AF65-F5344CB8AC3E}">
        <p14:creationId xmlns:p14="http://schemas.microsoft.com/office/powerpoint/2010/main" val="149475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72A216-2807-4B17-B93F-D97B03D83585}" type="slidenum">
              <a:rPr lang="en-US" smtClean="0"/>
              <a:t>23</a:t>
            </a:fld>
            <a:endParaRPr lang="en-US"/>
          </a:p>
        </p:txBody>
      </p:sp>
    </p:spTree>
    <p:extLst>
      <p:ext uri="{BB962C8B-B14F-4D97-AF65-F5344CB8AC3E}">
        <p14:creationId xmlns:p14="http://schemas.microsoft.com/office/powerpoint/2010/main" val="2721131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72A216-2807-4B17-B93F-D97B03D83585}" type="slidenum">
              <a:rPr lang="en-US" smtClean="0"/>
              <a:t>24</a:t>
            </a:fld>
            <a:endParaRPr lang="en-US"/>
          </a:p>
        </p:txBody>
      </p:sp>
    </p:spTree>
    <p:extLst>
      <p:ext uri="{BB962C8B-B14F-4D97-AF65-F5344CB8AC3E}">
        <p14:creationId xmlns:p14="http://schemas.microsoft.com/office/powerpoint/2010/main" val="3784738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72A216-2807-4B17-B93F-D97B03D83585}" type="slidenum">
              <a:rPr lang="en-US" smtClean="0"/>
              <a:t>25</a:t>
            </a:fld>
            <a:endParaRPr lang="en-US"/>
          </a:p>
        </p:txBody>
      </p:sp>
    </p:spTree>
    <p:extLst>
      <p:ext uri="{BB962C8B-B14F-4D97-AF65-F5344CB8AC3E}">
        <p14:creationId xmlns:p14="http://schemas.microsoft.com/office/powerpoint/2010/main" val="403137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72A216-2807-4B17-B93F-D97B03D83585}" type="slidenum">
              <a:rPr lang="en-US" smtClean="0"/>
              <a:t>26</a:t>
            </a:fld>
            <a:endParaRPr lang="en-US"/>
          </a:p>
        </p:txBody>
      </p:sp>
    </p:spTree>
    <p:extLst>
      <p:ext uri="{BB962C8B-B14F-4D97-AF65-F5344CB8AC3E}">
        <p14:creationId xmlns:p14="http://schemas.microsoft.com/office/powerpoint/2010/main" val="1050146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72A216-2807-4B17-B93F-D97B03D83585}" type="slidenum">
              <a:rPr lang="en-US" smtClean="0"/>
              <a:t>28</a:t>
            </a:fld>
            <a:endParaRPr lang="en-US"/>
          </a:p>
        </p:txBody>
      </p:sp>
    </p:spTree>
    <p:extLst>
      <p:ext uri="{BB962C8B-B14F-4D97-AF65-F5344CB8AC3E}">
        <p14:creationId xmlns:p14="http://schemas.microsoft.com/office/powerpoint/2010/main" val="3146512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72A216-2807-4B17-B93F-D97B03D83585}" type="slidenum">
              <a:rPr lang="en-US" smtClean="0"/>
              <a:t>29</a:t>
            </a:fld>
            <a:endParaRPr lang="en-US"/>
          </a:p>
        </p:txBody>
      </p:sp>
    </p:spTree>
    <p:extLst>
      <p:ext uri="{BB962C8B-B14F-4D97-AF65-F5344CB8AC3E}">
        <p14:creationId xmlns:p14="http://schemas.microsoft.com/office/powerpoint/2010/main" val="1943050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72A216-2807-4B17-B93F-D97B03D83585}" type="slidenum">
              <a:rPr lang="en-US" smtClean="0"/>
              <a:t>30</a:t>
            </a:fld>
            <a:endParaRPr lang="en-US"/>
          </a:p>
        </p:txBody>
      </p:sp>
    </p:spTree>
    <p:extLst>
      <p:ext uri="{BB962C8B-B14F-4D97-AF65-F5344CB8AC3E}">
        <p14:creationId xmlns:p14="http://schemas.microsoft.com/office/powerpoint/2010/main" val="4177393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72A216-2807-4B17-B93F-D97B03D83585}" type="slidenum">
              <a:rPr lang="en-US" smtClean="0"/>
              <a:t>31</a:t>
            </a:fld>
            <a:endParaRPr lang="en-US"/>
          </a:p>
        </p:txBody>
      </p:sp>
    </p:spTree>
    <p:extLst>
      <p:ext uri="{BB962C8B-B14F-4D97-AF65-F5344CB8AC3E}">
        <p14:creationId xmlns:p14="http://schemas.microsoft.com/office/powerpoint/2010/main" val="4175953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72A216-2807-4B17-B93F-D97B03D83585}" type="slidenum">
              <a:rPr lang="en-US" smtClean="0"/>
              <a:t>32</a:t>
            </a:fld>
            <a:endParaRPr lang="en-US"/>
          </a:p>
        </p:txBody>
      </p:sp>
    </p:spTree>
    <p:extLst>
      <p:ext uri="{BB962C8B-B14F-4D97-AF65-F5344CB8AC3E}">
        <p14:creationId xmlns:p14="http://schemas.microsoft.com/office/powerpoint/2010/main" val="862337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72A216-2807-4B17-B93F-D97B03D83585}" type="slidenum">
              <a:rPr lang="en-US" smtClean="0"/>
              <a:t>33</a:t>
            </a:fld>
            <a:endParaRPr lang="en-US"/>
          </a:p>
        </p:txBody>
      </p:sp>
    </p:spTree>
    <p:extLst>
      <p:ext uri="{BB962C8B-B14F-4D97-AF65-F5344CB8AC3E}">
        <p14:creationId xmlns:p14="http://schemas.microsoft.com/office/powerpoint/2010/main" val="3347319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72A216-2807-4B17-B93F-D97B03D83585}" type="slidenum">
              <a:rPr lang="en-US" smtClean="0"/>
              <a:t>2</a:t>
            </a:fld>
            <a:endParaRPr lang="en-US"/>
          </a:p>
        </p:txBody>
      </p:sp>
    </p:spTree>
    <p:extLst>
      <p:ext uri="{BB962C8B-B14F-4D97-AF65-F5344CB8AC3E}">
        <p14:creationId xmlns:p14="http://schemas.microsoft.com/office/powerpoint/2010/main" val="3443736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72A216-2807-4B17-B93F-D97B03D83585}" type="slidenum">
              <a:rPr lang="en-US" smtClean="0"/>
              <a:t>5</a:t>
            </a:fld>
            <a:endParaRPr lang="en-US"/>
          </a:p>
        </p:txBody>
      </p:sp>
    </p:spTree>
    <p:extLst>
      <p:ext uri="{BB962C8B-B14F-4D97-AF65-F5344CB8AC3E}">
        <p14:creationId xmlns:p14="http://schemas.microsoft.com/office/powerpoint/2010/main" val="1645251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72A216-2807-4B17-B93F-D97B03D83585}" type="slidenum">
              <a:rPr lang="en-US" smtClean="0"/>
              <a:t>9</a:t>
            </a:fld>
            <a:endParaRPr lang="en-US"/>
          </a:p>
        </p:txBody>
      </p:sp>
    </p:spTree>
    <p:extLst>
      <p:ext uri="{BB962C8B-B14F-4D97-AF65-F5344CB8AC3E}">
        <p14:creationId xmlns:p14="http://schemas.microsoft.com/office/powerpoint/2010/main" val="2548596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72A216-2807-4B17-B93F-D97B03D83585}" type="slidenum">
              <a:rPr lang="en-US" smtClean="0"/>
              <a:t>14</a:t>
            </a:fld>
            <a:endParaRPr lang="en-US"/>
          </a:p>
        </p:txBody>
      </p:sp>
    </p:spTree>
    <p:extLst>
      <p:ext uri="{BB962C8B-B14F-4D97-AF65-F5344CB8AC3E}">
        <p14:creationId xmlns:p14="http://schemas.microsoft.com/office/powerpoint/2010/main" val="4071275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72A216-2807-4B17-B93F-D97B03D83585}" type="slidenum">
              <a:rPr lang="en-US" smtClean="0"/>
              <a:t>15</a:t>
            </a:fld>
            <a:endParaRPr lang="en-US"/>
          </a:p>
        </p:txBody>
      </p:sp>
    </p:spTree>
    <p:extLst>
      <p:ext uri="{BB962C8B-B14F-4D97-AF65-F5344CB8AC3E}">
        <p14:creationId xmlns:p14="http://schemas.microsoft.com/office/powerpoint/2010/main" val="775878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72A216-2807-4B17-B93F-D97B03D83585}" type="slidenum">
              <a:rPr lang="en-US" smtClean="0"/>
              <a:t>17</a:t>
            </a:fld>
            <a:endParaRPr lang="en-US"/>
          </a:p>
        </p:txBody>
      </p:sp>
    </p:spTree>
    <p:extLst>
      <p:ext uri="{BB962C8B-B14F-4D97-AF65-F5344CB8AC3E}">
        <p14:creationId xmlns:p14="http://schemas.microsoft.com/office/powerpoint/2010/main" val="3979111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72A216-2807-4B17-B93F-D97B03D83585}" type="slidenum">
              <a:rPr lang="en-US" smtClean="0"/>
              <a:t>21</a:t>
            </a:fld>
            <a:endParaRPr lang="en-US"/>
          </a:p>
        </p:txBody>
      </p:sp>
    </p:spTree>
    <p:extLst>
      <p:ext uri="{BB962C8B-B14F-4D97-AF65-F5344CB8AC3E}">
        <p14:creationId xmlns:p14="http://schemas.microsoft.com/office/powerpoint/2010/main" val="2294594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72A216-2807-4B17-B93F-D97B03D83585}" type="slidenum">
              <a:rPr lang="en-US" smtClean="0"/>
              <a:t>22</a:t>
            </a:fld>
            <a:endParaRPr lang="en-US"/>
          </a:p>
        </p:txBody>
      </p:sp>
    </p:spTree>
    <p:extLst>
      <p:ext uri="{BB962C8B-B14F-4D97-AF65-F5344CB8AC3E}">
        <p14:creationId xmlns:p14="http://schemas.microsoft.com/office/powerpoint/2010/main" val="35133373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tiff"/><Relationship Id="rId1" Type="http://schemas.openxmlformats.org/officeDocument/2006/relationships/slideMaster" Target="../slideMasters/slideMaster2.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png"/><Relationship Id="rId1" Type="http://schemas.openxmlformats.org/officeDocument/2006/relationships/slideMaster" Target="../slideMasters/slideMaster2.xml"/><Relationship Id="rId4" Type="http://schemas.openxmlformats.org/officeDocument/2006/relationships/image" Target="../media/image32.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3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41.tif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pic>
        <p:nvPicPr>
          <p:cNvPr id="13" name="Picture 12" descr="A picture containing room, drawing&#10;&#10;Description automatically generated">
            <a:extLst>
              <a:ext uri="{FF2B5EF4-FFF2-40B4-BE49-F238E27FC236}">
                <a16:creationId xmlns:a16="http://schemas.microsoft.com/office/drawing/2014/main" id="{084D2F1A-3F26-4147-878A-7528065620A9}"/>
              </a:ext>
            </a:extLst>
          </p:cNvPr>
          <p:cNvPicPr>
            <a:picLocks noChangeAspect="1"/>
          </p:cNvPicPr>
          <p:nvPr userDrawn="1"/>
        </p:nvPicPr>
        <p:blipFill>
          <a:blip r:embed="rId2"/>
          <a:stretch>
            <a:fillRect/>
          </a:stretch>
        </p:blipFill>
        <p:spPr>
          <a:xfrm>
            <a:off x="1686668" y="487364"/>
            <a:ext cx="10490091" cy="5915465"/>
          </a:xfrm>
          <a:prstGeom prst="rect">
            <a:avLst/>
          </a:prstGeom>
        </p:spPr>
      </p:pic>
      <p:sp>
        <p:nvSpPr>
          <p:cNvPr id="21" name="Text Placeholder 19"/>
          <p:cNvSpPr>
            <a:spLocks noGrp="1"/>
          </p:cNvSpPr>
          <p:nvPr>
            <p:ph type="body" sz="quarter" idx="11" hasCustomPrompt="1"/>
          </p:nvPr>
        </p:nvSpPr>
        <p:spPr>
          <a:xfrm>
            <a:off x="810260" y="2444740"/>
            <a:ext cx="8829040" cy="1605915"/>
          </a:xfrm>
          <a:prstGeom prst="rect">
            <a:avLst/>
          </a:prstGeom>
        </p:spPr>
        <p:txBody>
          <a:bodyPr anchor="b"/>
          <a:lstStyle>
            <a:lvl1pPr marL="0" indent="0" algn="l">
              <a:lnSpc>
                <a:spcPct val="100000"/>
              </a:lnSpc>
              <a:spcBef>
                <a:spcPts val="0"/>
              </a:spcBef>
              <a:buNone/>
              <a:defRPr sz="4800" b="0" baseline="0">
                <a:solidFill>
                  <a:schemeClr val="tx1"/>
                </a:solidFill>
                <a:latin typeface="+mj-lt"/>
              </a:defRPr>
            </a:lvl1pPr>
            <a:lvl2pPr>
              <a:defRPr sz="4800"/>
            </a:lvl2pPr>
            <a:lvl3pPr>
              <a:defRPr sz="4800"/>
            </a:lvl3pPr>
            <a:lvl4pPr>
              <a:defRPr sz="4800"/>
            </a:lvl4pPr>
            <a:lvl5pPr>
              <a:defRPr sz="4800"/>
            </a:lvl5pPr>
          </a:lstStyle>
          <a:p>
            <a:pPr lvl="0"/>
            <a:r>
              <a:rPr lang="en-US" b="1" dirty="0"/>
              <a:t>48pt Title Slide</a:t>
            </a:r>
          </a:p>
        </p:txBody>
      </p:sp>
      <p:sp>
        <p:nvSpPr>
          <p:cNvPr id="24" name="Text Placeholder 2"/>
          <p:cNvSpPr>
            <a:spLocks noGrp="1"/>
          </p:cNvSpPr>
          <p:nvPr>
            <p:ph type="body" sz="quarter" idx="18" hasCustomPrompt="1"/>
          </p:nvPr>
        </p:nvSpPr>
        <p:spPr>
          <a:xfrm>
            <a:off x="800100" y="4232915"/>
            <a:ext cx="8834121" cy="400499"/>
          </a:xfrm>
          <a:prstGeom prst="rect">
            <a:avLst/>
          </a:prstGeom>
        </p:spPr>
        <p:txBody>
          <a:bodyPr/>
          <a:lstStyle>
            <a:lvl1pPr marL="0" indent="0" algn="l">
              <a:lnSpc>
                <a:spcPct val="110000"/>
              </a:lnSpc>
              <a:spcBef>
                <a:spcPts val="0"/>
              </a:spcBef>
              <a:spcAft>
                <a:spcPts val="0"/>
              </a:spcAft>
              <a:buNone/>
              <a:defRPr sz="2400" spc="0">
                <a:solidFill>
                  <a:schemeClr val="tx1"/>
                </a:solidFill>
                <a:latin typeface="+mn-lt"/>
              </a:defRPr>
            </a:lvl1pPr>
            <a:lvl2pPr marL="341313" indent="-165100" algn="r">
              <a:lnSpc>
                <a:spcPct val="110000"/>
              </a:lnSpc>
              <a:spcAft>
                <a:spcPts val="300"/>
              </a:spcAft>
              <a:buClr>
                <a:schemeClr val="bg1">
                  <a:lumMod val="65000"/>
                </a:schemeClr>
              </a:buClr>
              <a:buSzPct val="108000"/>
              <a:buFont typeface="Arial" panose="020B0604020202020204" pitchFamily="34" charset="0"/>
              <a:buChar char="▪"/>
              <a:defRPr sz="2000" spc="0">
                <a:solidFill>
                  <a:schemeClr val="tx1"/>
                </a:solidFill>
                <a:latin typeface="+mn-lt"/>
              </a:defRPr>
            </a:lvl2pPr>
            <a:lvl3pPr marL="573088" indent="-176213" algn="r">
              <a:lnSpc>
                <a:spcPct val="110000"/>
              </a:lnSpc>
              <a:spcAft>
                <a:spcPts val="300"/>
              </a:spcAft>
              <a:buClr>
                <a:schemeClr val="accent1"/>
              </a:buClr>
              <a:buFont typeface="Arial" panose="020B0604020202020204" pitchFamily="34" charset="0"/>
              <a:buChar char="−"/>
              <a:defRPr sz="1800" i="1" spc="0">
                <a:solidFill>
                  <a:schemeClr val="tx1"/>
                </a:solidFill>
                <a:latin typeface="+mn-lt"/>
              </a:defRPr>
            </a:lvl3pPr>
            <a:lvl4pPr>
              <a:defRPr sz="1800" spc="0">
                <a:solidFill>
                  <a:schemeClr val="tx1"/>
                </a:solidFill>
                <a:latin typeface="+mn-lt"/>
              </a:defRPr>
            </a:lvl4pPr>
            <a:lvl5pPr>
              <a:defRPr sz="1800" spc="0">
                <a:solidFill>
                  <a:schemeClr val="tx1"/>
                </a:solidFill>
                <a:latin typeface="+mn-lt"/>
              </a:defRPr>
            </a:lvl5pPr>
          </a:lstStyle>
          <a:p>
            <a:pPr lvl="0"/>
            <a:r>
              <a:rPr lang="en-US" dirty="0"/>
              <a:t>24pt optional body copy</a:t>
            </a:r>
          </a:p>
          <a:p>
            <a:pPr lvl="0"/>
            <a:endParaRPr lang="en-US" dirty="0"/>
          </a:p>
        </p:txBody>
      </p:sp>
      <p:sp>
        <p:nvSpPr>
          <p:cNvPr id="5" name="TextBox 4"/>
          <p:cNvSpPr txBox="1"/>
          <p:nvPr userDrawn="1"/>
        </p:nvSpPr>
        <p:spPr>
          <a:xfrm>
            <a:off x="10417215" y="1203767"/>
            <a:ext cx="184731" cy="369332"/>
          </a:xfrm>
          <a:prstGeom prst="rect">
            <a:avLst/>
          </a:prstGeom>
          <a:noFill/>
        </p:spPr>
        <p:txBody>
          <a:bodyPr wrap="none" rtlCol="0">
            <a:spAutoFit/>
          </a:bodyPr>
          <a:lstStyle/>
          <a:p>
            <a:endParaRPr lang="en-US" dirty="0"/>
          </a:p>
        </p:txBody>
      </p:sp>
      <p:sp>
        <p:nvSpPr>
          <p:cNvPr id="2" name="Rectangle 1">
            <a:extLst>
              <a:ext uri="{FF2B5EF4-FFF2-40B4-BE49-F238E27FC236}">
                <a16:creationId xmlns:a16="http://schemas.microsoft.com/office/drawing/2014/main" id="{97D5DF3E-ED12-474F-833A-5D838FEC99E2}"/>
              </a:ext>
            </a:extLst>
          </p:cNvPr>
          <p:cNvSpPr/>
          <p:nvPr userDrawn="1"/>
        </p:nvSpPr>
        <p:spPr>
          <a:xfrm>
            <a:off x="578224" y="6172200"/>
            <a:ext cx="2312894" cy="578224"/>
          </a:xfrm>
          <a:prstGeom prst="rect">
            <a:avLst/>
          </a:prstGeom>
          <a:solidFill>
            <a:schemeClr val="bg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id="{6C89C443-1A17-EB4D-9BDC-D96C18357EBF}"/>
              </a:ext>
            </a:extLst>
          </p:cNvPr>
          <p:cNvSpPr>
            <a:spLocks noGrp="1"/>
          </p:cNvSpPr>
          <p:nvPr>
            <p:ph type="pic" sz="quarter" idx="19"/>
          </p:nvPr>
        </p:nvSpPr>
        <p:spPr>
          <a:xfrm>
            <a:off x="8162365" y="1814460"/>
            <a:ext cx="3092823" cy="3140922"/>
          </a:xfrm>
          <a:prstGeom prst="ellipse">
            <a:avLst/>
          </a:prstGeom>
          <a:solidFill>
            <a:schemeClr val="bg1">
              <a:lumMod val="95000"/>
            </a:schemeClr>
          </a:solidFill>
        </p:spPr>
        <p:txBody>
          <a:bodyPr/>
          <a:lstStyle/>
          <a:p>
            <a:endParaRPr lang="en-US"/>
          </a:p>
        </p:txBody>
      </p:sp>
      <p:pic>
        <p:nvPicPr>
          <p:cNvPr id="17" name="Picture 16">
            <a:extLst>
              <a:ext uri="{FF2B5EF4-FFF2-40B4-BE49-F238E27FC236}">
                <a16:creationId xmlns:a16="http://schemas.microsoft.com/office/drawing/2014/main" id="{FAAC849B-D01C-6848-81FF-EC74F57BE851}"/>
              </a:ext>
            </a:extLst>
          </p:cNvPr>
          <p:cNvPicPr>
            <a:picLocks noChangeAspect="1"/>
          </p:cNvPicPr>
          <p:nvPr userDrawn="1"/>
        </p:nvPicPr>
        <p:blipFill>
          <a:blip r:embed="rId3"/>
          <a:stretch>
            <a:fillRect/>
          </a:stretch>
        </p:blipFill>
        <p:spPr>
          <a:xfrm>
            <a:off x="800100" y="1814460"/>
            <a:ext cx="2006600" cy="432575"/>
          </a:xfrm>
          <a:prstGeom prst="rect">
            <a:avLst/>
          </a:prstGeom>
        </p:spPr>
      </p:pic>
    </p:spTree>
    <p:extLst>
      <p:ext uri="{BB962C8B-B14F-4D97-AF65-F5344CB8AC3E}">
        <p14:creationId xmlns:p14="http://schemas.microsoft.com/office/powerpoint/2010/main" val="484297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 bullets">
    <p:spTree>
      <p:nvGrpSpPr>
        <p:cNvPr id="1" name=""/>
        <p:cNvGrpSpPr/>
        <p:nvPr/>
      </p:nvGrpSpPr>
      <p:grpSpPr>
        <a:xfrm>
          <a:off x="0" y="0"/>
          <a:ext cx="0" cy="0"/>
          <a:chOff x="0" y="0"/>
          <a:chExt cx="0" cy="0"/>
        </a:xfrm>
      </p:grpSpPr>
      <p:sp>
        <p:nvSpPr>
          <p:cNvPr id="12" name="Text Placeholder 22"/>
          <p:cNvSpPr>
            <a:spLocks noGrp="1"/>
          </p:cNvSpPr>
          <p:nvPr>
            <p:ph type="body" sz="quarter" idx="13" hasCustomPrompt="1"/>
          </p:nvPr>
        </p:nvSpPr>
        <p:spPr>
          <a:xfrm>
            <a:off x="800100" y="1892299"/>
            <a:ext cx="4914901" cy="366159"/>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dirty="0"/>
              <a:t>24PT COLUMN TITLE</a:t>
            </a:r>
          </a:p>
        </p:txBody>
      </p:sp>
      <p:sp>
        <p:nvSpPr>
          <p:cNvPr id="16" name="Text Placeholder 22"/>
          <p:cNvSpPr>
            <a:spLocks noGrp="1"/>
          </p:cNvSpPr>
          <p:nvPr>
            <p:ph type="body" sz="quarter" idx="19" hasCustomPrompt="1"/>
          </p:nvPr>
        </p:nvSpPr>
        <p:spPr>
          <a:xfrm>
            <a:off x="6319104" y="1892299"/>
            <a:ext cx="4914901" cy="366159"/>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dirty="0"/>
              <a:t>24PT COLUMN TITLE</a:t>
            </a:r>
          </a:p>
        </p:txBody>
      </p:sp>
      <p:sp>
        <p:nvSpPr>
          <p:cNvPr id="19" name="Text Placeholder 11"/>
          <p:cNvSpPr>
            <a:spLocks noGrp="1"/>
          </p:cNvSpPr>
          <p:nvPr>
            <p:ph type="body" sz="quarter" idx="21" hasCustomPrompt="1"/>
          </p:nvPr>
        </p:nvSpPr>
        <p:spPr>
          <a:xfrm>
            <a:off x="822326" y="2468880"/>
            <a:ext cx="4897755" cy="3139440"/>
          </a:xfrm>
        </p:spPr>
        <p:txBody>
          <a:bodyPr/>
          <a:lstStyle>
            <a:lvl1pPr>
              <a:defRPr baseline="0"/>
            </a:lvl1pPr>
            <a:lvl3pPr>
              <a:defRPr baseline="0"/>
            </a:lvl3pPr>
            <a:lvl4pPr>
              <a:defRPr baseline="0"/>
            </a:lvl4pPr>
          </a:lstStyle>
          <a:p>
            <a:pPr lvl="0"/>
            <a:r>
              <a:rPr lang="en-US" dirty="0"/>
              <a:t>24pt body copy</a:t>
            </a:r>
          </a:p>
          <a:p>
            <a:pPr lvl="1"/>
            <a:r>
              <a:rPr lang="en-US" dirty="0"/>
              <a:t>Second level</a:t>
            </a:r>
          </a:p>
          <a:p>
            <a:pPr lvl="2"/>
            <a:r>
              <a:rPr lang="en-US" dirty="0"/>
              <a:t>Third level</a:t>
            </a:r>
          </a:p>
          <a:p>
            <a:pPr lvl="3"/>
            <a:r>
              <a:rPr lang="en-US" dirty="0"/>
              <a:t>Fourth level</a:t>
            </a:r>
          </a:p>
        </p:txBody>
      </p:sp>
      <p:sp>
        <p:nvSpPr>
          <p:cNvPr id="21" name="Text Placeholder 11"/>
          <p:cNvSpPr>
            <a:spLocks noGrp="1"/>
          </p:cNvSpPr>
          <p:nvPr>
            <p:ph type="body" sz="quarter" idx="22" hasCustomPrompt="1"/>
          </p:nvPr>
        </p:nvSpPr>
        <p:spPr>
          <a:xfrm>
            <a:off x="6339206" y="2468880"/>
            <a:ext cx="4897755" cy="3139440"/>
          </a:xfrm>
        </p:spPr>
        <p:txBody>
          <a:bodyPr/>
          <a:lstStyle>
            <a:lvl1pPr>
              <a:defRPr baseline="0"/>
            </a:lvl1pPr>
          </a:lstStyle>
          <a:p>
            <a:pPr lvl="0"/>
            <a:r>
              <a:rPr lang="en-US" dirty="0"/>
              <a:t>24pt body copy</a:t>
            </a:r>
          </a:p>
          <a:p>
            <a:pPr lvl="1"/>
            <a:r>
              <a:rPr lang="en-US" dirty="0"/>
              <a:t>Second level</a:t>
            </a:r>
          </a:p>
          <a:p>
            <a:pPr lvl="2"/>
            <a:r>
              <a:rPr lang="en-US" dirty="0"/>
              <a:t>Third level</a:t>
            </a:r>
          </a:p>
          <a:p>
            <a:pPr lvl="3"/>
            <a:r>
              <a:rPr lang="en-US" dirty="0"/>
              <a:t>Fourth level</a:t>
            </a:r>
          </a:p>
        </p:txBody>
      </p:sp>
      <p:sp>
        <p:nvSpPr>
          <p:cNvPr id="3" name="Title 2"/>
          <p:cNvSpPr>
            <a:spLocks noGrp="1"/>
          </p:cNvSpPr>
          <p:nvPr>
            <p:ph type="title" hasCustomPrompt="1"/>
          </p:nvPr>
        </p:nvSpPr>
        <p:spPr/>
        <p:txBody>
          <a:bodyPr/>
          <a:lstStyle/>
          <a:p>
            <a:r>
              <a:rPr lang="en-US" dirty="0"/>
              <a:t>40pt Two Column Slide</a:t>
            </a:r>
          </a:p>
        </p:txBody>
      </p:sp>
      <p:pic>
        <p:nvPicPr>
          <p:cNvPr id="8" name="Picture 7">
            <a:extLst>
              <a:ext uri="{FF2B5EF4-FFF2-40B4-BE49-F238E27FC236}">
                <a16:creationId xmlns:a16="http://schemas.microsoft.com/office/drawing/2014/main" id="{748D24D0-8AD3-D340-8995-920237D88722}"/>
              </a:ext>
            </a:extLst>
          </p:cNvPr>
          <p:cNvPicPr>
            <a:picLocks noChangeAspect="1"/>
          </p:cNvPicPr>
          <p:nvPr userDrawn="1"/>
        </p:nvPicPr>
        <p:blipFill rotWithShape="1">
          <a:blip r:embed="rId2"/>
          <a:srcRect l="11765"/>
          <a:stretch/>
        </p:blipFill>
        <p:spPr>
          <a:xfrm rot="16200000">
            <a:off x="-3352767" y="3333750"/>
            <a:ext cx="6858000" cy="190500"/>
          </a:xfrm>
          <a:prstGeom prst="rect">
            <a:avLst/>
          </a:prstGeom>
        </p:spPr>
      </p:pic>
    </p:spTree>
    <p:extLst>
      <p:ext uri="{BB962C8B-B14F-4D97-AF65-F5344CB8AC3E}">
        <p14:creationId xmlns:p14="http://schemas.microsoft.com/office/powerpoint/2010/main" val="2051700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poi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40pt Three Point Slide</a:t>
            </a:r>
          </a:p>
        </p:txBody>
      </p:sp>
      <p:cxnSp>
        <p:nvCxnSpPr>
          <p:cNvPr id="13" name="Straight Connector 12"/>
          <p:cNvCxnSpPr/>
          <p:nvPr userDrawn="1"/>
        </p:nvCxnSpPr>
        <p:spPr>
          <a:xfrm>
            <a:off x="759964" y="2992401"/>
            <a:ext cx="2992581" cy="18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78929" y="2992401"/>
            <a:ext cx="2992581" cy="18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492838" y="2992401"/>
            <a:ext cx="2992581" cy="18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759964" y="1925783"/>
            <a:ext cx="1246909" cy="1015663"/>
          </a:xfrm>
          <a:prstGeom prst="rect">
            <a:avLst/>
          </a:prstGeom>
          <a:noFill/>
        </p:spPr>
        <p:txBody>
          <a:bodyPr wrap="square" rtlCol="0">
            <a:spAutoFit/>
          </a:bodyPr>
          <a:lstStyle/>
          <a:p>
            <a:r>
              <a:rPr lang="en-US" sz="6000" b="1" dirty="0">
                <a:solidFill>
                  <a:srgbClr val="00B050"/>
                </a:solidFill>
                <a:latin typeface="Arial Black" charset="0"/>
                <a:ea typeface="Arial Black" charset="0"/>
                <a:cs typeface="Arial Black" charset="0"/>
              </a:rPr>
              <a:t>01</a:t>
            </a:r>
          </a:p>
        </p:txBody>
      </p:sp>
      <p:sp>
        <p:nvSpPr>
          <p:cNvPr id="17" name="TextBox 16"/>
          <p:cNvSpPr txBox="1"/>
          <p:nvPr userDrawn="1"/>
        </p:nvSpPr>
        <p:spPr>
          <a:xfrm>
            <a:off x="4475021" y="1925783"/>
            <a:ext cx="1246909" cy="1015663"/>
          </a:xfrm>
          <a:prstGeom prst="rect">
            <a:avLst/>
          </a:prstGeom>
          <a:noFill/>
        </p:spPr>
        <p:txBody>
          <a:bodyPr wrap="square" rtlCol="0">
            <a:spAutoFit/>
          </a:bodyPr>
          <a:lstStyle/>
          <a:p>
            <a:r>
              <a:rPr lang="en-US" sz="6000" b="1" dirty="0">
                <a:solidFill>
                  <a:srgbClr val="00B050"/>
                </a:solidFill>
                <a:latin typeface="Arial Black" charset="0"/>
                <a:ea typeface="Arial Black" charset="0"/>
                <a:cs typeface="Arial Black" charset="0"/>
              </a:rPr>
              <a:t>02</a:t>
            </a:r>
          </a:p>
        </p:txBody>
      </p:sp>
      <p:sp>
        <p:nvSpPr>
          <p:cNvPr id="18" name="TextBox 17"/>
          <p:cNvSpPr txBox="1"/>
          <p:nvPr userDrawn="1"/>
        </p:nvSpPr>
        <p:spPr>
          <a:xfrm>
            <a:off x="8368148" y="1925783"/>
            <a:ext cx="1246909" cy="1015663"/>
          </a:xfrm>
          <a:prstGeom prst="rect">
            <a:avLst/>
          </a:prstGeom>
          <a:noFill/>
        </p:spPr>
        <p:txBody>
          <a:bodyPr wrap="square" rtlCol="0">
            <a:spAutoFit/>
          </a:bodyPr>
          <a:lstStyle/>
          <a:p>
            <a:r>
              <a:rPr lang="en-US" sz="6000" b="1" dirty="0">
                <a:solidFill>
                  <a:srgbClr val="00B050"/>
                </a:solidFill>
                <a:latin typeface="Arial Black" charset="0"/>
                <a:ea typeface="Arial Black" charset="0"/>
                <a:cs typeface="Arial Black" charset="0"/>
              </a:rPr>
              <a:t>03</a:t>
            </a:r>
          </a:p>
        </p:txBody>
      </p:sp>
      <p:sp>
        <p:nvSpPr>
          <p:cNvPr id="23" name="Text Placeholder 11"/>
          <p:cNvSpPr>
            <a:spLocks noGrp="1"/>
          </p:cNvSpPr>
          <p:nvPr>
            <p:ph type="body" sz="quarter" idx="21" hasCustomPrompt="1"/>
          </p:nvPr>
        </p:nvSpPr>
        <p:spPr>
          <a:xfrm>
            <a:off x="815669" y="3230880"/>
            <a:ext cx="2936875"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dirty="0"/>
              <a:t>24pt body copy</a:t>
            </a:r>
          </a:p>
        </p:txBody>
      </p:sp>
      <p:sp>
        <p:nvSpPr>
          <p:cNvPr id="19" name="Text Placeholder 11"/>
          <p:cNvSpPr>
            <a:spLocks noGrp="1"/>
          </p:cNvSpPr>
          <p:nvPr>
            <p:ph type="body" sz="quarter" idx="22" hasCustomPrompt="1"/>
          </p:nvPr>
        </p:nvSpPr>
        <p:spPr>
          <a:xfrm>
            <a:off x="4601845" y="3230880"/>
            <a:ext cx="2936875"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dirty="0"/>
              <a:t>24pt body copy</a:t>
            </a:r>
          </a:p>
        </p:txBody>
      </p:sp>
      <p:sp>
        <p:nvSpPr>
          <p:cNvPr id="20" name="Text Placeholder 11"/>
          <p:cNvSpPr>
            <a:spLocks noGrp="1"/>
          </p:cNvSpPr>
          <p:nvPr>
            <p:ph type="body" sz="quarter" idx="23" hasCustomPrompt="1"/>
          </p:nvPr>
        </p:nvSpPr>
        <p:spPr>
          <a:xfrm>
            <a:off x="8523605" y="3230880"/>
            <a:ext cx="2936875"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dirty="0"/>
              <a:t>24pt body copy</a:t>
            </a:r>
          </a:p>
        </p:txBody>
      </p:sp>
      <p:pic>
        <p:nvPicPr>
          <p:cNvPr id="21" name="Picture 20">
            <a:extLst>
              <a:ext uri="{FF2B5EF4-FFF2-40B4-BE49-F238E27FC236}">
                <a16:creationId xmlns:a16="http://schemas.microsoft.com/office/drawing/2014/main" id="{CC03CBB5-1E96-B447-86D1-6033786FD43D}"/>
              </a:ext>
            </a:extLst>
          </p:cNvPr>
          <p:cNvPicPr>
            <a:picLocks noChangeAspect="1"/>
          </p:cNvPicPr>
          <p:nvPr userDrawn="1"/>
        </p:nvPicPr>
        <p:blipFill rotWithShape="1">
          <a:blip r:embed="rId2"/>
          <a:srcRect r="11765" b="-6667"/>
          <a:stretch/>
        </p:blipFill>
        <p:spPr>
          <a:xfrm rot="16200000">
            <a:off x="-3327400" y="3327400"/>
            <a:ext cx="6858000" cy="203200"/>
          </a:xfrm>
          <a:prstGeom prst="rect">
            <a:avLst/>
          </a:prstGeom>
        </p:spPr>
      </p:pic>
    </p:spTree>
    <p:extLst>
      <p:ext uri="{BB962C8B-B14F-4D97-AF65-F5344CB8AC3E}">
        <p14:creationId xmlns:p14="http://schemas.microsoft.com/office/powerpoint/2010/main" val="2025651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point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40pt Three Point Slide</a:t>
            </a:r>
          </a:p>
        </p:txBody>
      </p:sp>
      <p:cxnSp>
        <p:nvCxnSpPr>
          <p:cNvPr id="13" name="Straight Connector 12"/>
          <p:cNvCxnSpPr/>
          <p:nvPr userDrawn="1"/>
        </p:nvCxnSpPr>
        <p:spPr>
          <a:xfrm>
            <a:off x="766621" y="2992401"/>
            <a:ext cx="2992581" cy="18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78929" y="2992401"/>
            <a:ext cx="2992581" cy="18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492838" y="2992401"/>
            <a:ext cx="2992581" cy="18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11"/>
          <p:cNvSpPr>
            <a:spLocks noGrp="1"/>
          </p:cNvSpPr>
          <p:nvPr>
            <p:ph type="body" sz="quarter" idx="21" hasCustomPrompt="1"/>
          </p:nvPr>
        </p:nvSpPr>
        <p:spPr>
          <a:xfrm>
            <a:off x="822326" y="3230880"/>
            <a:ext cx="2936875" cy="2468880"/>
          </a:xfrm>
        </p:spPr>
        <p:txBody>
          <a:bodyPr/>
          <a:lstStyle>
            <a:lvl1pPr>
              <a:defRPr baseline="0"/>
            </a:lvl1pPr>
          </a:lstStyle>
          <a:p>
            <a:pPr lvl="0"/>
            <a:r>
              <a:rPr lang="en-US" dirty="0"/>
              <a:t>24pt body copy</a:t>
            </a:r>
          </a:p>
        </p:txBody>
      </p:sp>
      <p:sp>
        <p:nvSpPr>
          <p:cNvPr id="24" name="Text Placeholder 11"/>
          <p:cNvSpPr>
            <a:spLocks noGrp="1"/>
          </p:cNvSpPr>
          <p:nvPr>
            <p:ph type="body" sz="quarter" idx="22" hasCustomPrompt="1"/>
          </p:nvPr>
        </p:nvSpPr>
        <p:spPr>
          <a:xfrm>
            <a:off x="4591685" y="3230880"/>
            <a:ext cx="2936875" cy="2468880"/>
          </a:xfrm>
        </p:spPr>
        <p:txBody>
          <a:bodyPr/>
          <a:lstStyle>
            <a:lvl1pPr>
              <a:defRPr baseline="0"/>
            </a:lvl1pPr>
          </a:lstStyle>
          <a:p>
            <a:pPr lvl="0"/>
            <a:r>
              <a:rPr lang="en-US" dirty="0"/>
              <a:t>24pt body copy</a:t>
            </a:r>
          </a:p>
        </p:txBody>
      </p:sp>
      <p:sp>
        <p:nvSpPr>
          <p:cNvPr id="25" name="Text Placeholder 11"/>
          <p:cNvSpPr>
            <a:spLocks noGrp="1"/>
          </p:cNvSpPr>
          <p:nvPr>
            <p:ph type="body" sz="quarter" idx="23" hasCustomPrompt="1"/>
          </p:nvPr>
        </p:nvSpPr>
        <p:spPr>
          <a:xfrm>
            <a:off x="8523605" y="3230880"/>
            <a:ext cx="2936875" cy="2468880"/>
          </a:xfrm>
        </p:spPr>
        <p:txBody>
          <a:bodyPr/>
          <a:lstStyle>
            <a:lvl1pPr>
              <a:defRPr baseline="0"/>
            </a:lvl1pPr>
          </a:lstStyle>
          <a:p>
            <a:pPr lvl="0"/>
            <a:r>
              <a:rPr lang="en-US" dirty="0"/>
              <a:t>24pt body copy</a:t>
            </a:r>
          </a:p>
        </p:txBody>
      </p:sp>
      <p:sp>
        <p:nvSpPr>
          <p:cNvPr id="20" name="Text Placeholder 22"/>
          <p:cNvSpPr>
            <a:spLocks noGrp="1"/>
          </p:cNvSpPr>
          <p:nvPr>
            <p:ph type="body" sz="quarter" idx="13" hasCustomPrompt="1"/>
          </p:nvPr>
        </p:nvSpPr>
        <p:spPr>
          <a:xfrm>
            <a:off x="800100" y="1918741"/>
            <a:ext cx="2974091" cy="864374"/>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dirty="0"/>
              <a:t>24PT COLUMN TITLE</a:t>
            </a:r>
          </a:p>
        </p:txBody>
      </p:sp>
      <p:sp>
        <p:nvSpPr>
          <p:cNvPr id="21" name="Text Placeholder 22"/>
          <p:cNvSpPr>
            <a:spLocks noGrp="1"/>
          </p:cNvSpPr>
          <p:nvPr>
            <p:ph type="body" sz="quarter" idx="25" hasCustomPrompt="1"/>
          </p:nvPr>
        </p:nvSpPr>
        <p:spPr>
          <a:xfrm>
            <a:off x="4580951" y="1918741"/>
            <a:ext cx="2974091" cy="864374"/>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dirty="0"/>
              <a:t>24PT COLUMN TITLE</a:t>
            </a:r>
          </a:p>
        </p:txBody>
      </p:sp>
      <p:sp>
        <p:nvSpPr>
          <p:cNvPr id="22" name="Text Placeholder 22"/>
          <p:cNvSpPr>
            <a:spLocks noGrp="1"/>
          </p:cNvSpPr>
          <p:nvPr>
            <p:ph type="body" sz="quarter" idx="26" hasCustomPrompt="1"/>
          </p:nvPr>
        </p:nvSpPr>
        <p:spPr>
          <a:xfrm>
            <a:off x="8508374" y="1918741"/>
            <a:ext cx="2974091" cy="864374"/>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dirty="0"/>
              <a:t>24PT COLUMN TITLE</a:t>
            </a:r>
          </a:p>
        </p:txBody>
      </p:sp>
      <p:pic>
        <p:nvPicPr>
          <p:cNvPr id="16" name="Picture 15">
            <a:extLst>
              <a:ext uri="{FF2B5EF4-FFF2-40B4-BE49-F238E27FC236}">
                <a16:creationId xmlns:a16="http://schemas.microsoft.com/office/drawing/2014/main" id="{348A8B51-D14D-C642-B732-A3EE6197C9C2}"/>
              </a:ext>
            </a:extLst>
          </p:cNvPr>
          <p:cNvPicPr>
            <a:picLocks noChangeAspect="1"/>
          </p:cNvPicPr>
          <p:nvPr userDrawn="1"/>
        </p:nvPicPr>
        <p:blipFill rotWithShape="1">
          <a:blip r:embed="rId2"/>
          <a:srcRect r="11765"/>
          <a:stretch/>
        </p:blipFill>
        <p:spPr>
          <a:xfrm rot="16200000">
            <a:off x="-3333750" y="3333750"/>
            <a:ext cx="6858000" cy="190500"/>
          </a:xfrm>
          <a:prstGeom prst="rect">
            <a:avLst/>
          </a:prstGeom>
        </p:spPr>
      </p:pic>
    </p:spTree>
    <p:extLst>
      <p:ext uri="{BB962C8B-B14F-4D97-AF65-F5344CB8AC3E}">
        <p14:creationId xmlns:p14="http://schemas.microsoft.com/office/powerpoint/2010/main" val="964399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content +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40pt Chart + Content Slide</a:t>
            </a:r>
          </a:p>
        </p:txBody>
      </p:sp>
      <p:sp>
        <p:nvSpPr>
          <p:cNvPr id="5" name="Vertical Content Placeholder 4"/>
          <p:cNvSpPr>
            <a:spLocks noGrp="1"/>
          </p:cNvSpPr>
          <p:nvPr>
            <p:ph orient="vert" sz="quarter" idx="11" hasCustomPrompt="1"/>
          </p:nvPr>
        </p:nvSpPr>
        <p:spPr>
          <a:xfrm>
            <a:off x="800100" y="1897039"/>
            <a:ext cx="10755147" cy="4025924"/>
          </a:xfrm>
          <a:prstGeom prst="rect">
            <a:avLst/>
          </a:prstGeom>
        </p:spPr>
        <p:txBody>
          <a:bodyPr vert="horz"/>
          <a:lstStyle>
            <a:lvl1pPr marL="0" indent="0">
              <a:buNone/>
              <a:defRPr baseline="0"/>
            </a:lvl1pPr>
          </a:lstStyle>
          <a:p>
            <a:pPr lvl="0"/>
            <a:r>
              <a:rPr lang="en-US" dirty="0"/>
              <a:t>CHART OR CONTENT HERE</a:t>
            </a:r>
          </a:p>
        </p:txBody>
      </p:sp>
      <p:pic>
        <p:nvPicPr>
          <p:cNvPr id="6" name="Picture 5">
            <a:extLst>
              <a:ext uri="{FF2B5EF4-FFF2-40B4-BE49-F238E27FC236}">
                <a16:creationId xmlns:a16="http://schemas.microsoft.com/office/drawing/2014/main" id="{0563B0DD-5C0C-C44D-81E1-FA99977FB44F}"/>
              </a:ext>
            </a:extLst>
          </p:cNvPr>
          <p:cNvPicPr>
            <a:picLocks noChangeAspect="1"/>
          </p:cNvPicPr>
          <p:nvPr userDrawn="1"/>
        </p:nvPicPr>
        <p:blipFill rotWithShape="1">
          <a:blip r:embed="rId2"/>
          <a:srcRect l="11442"/>
          <a:stretch/>
        </p:blipFill>
        <p:spPr>
          <a:xfrm rot="5400000">
            <a:off x="-3378004" y="3346276"/>
            <a:ext cx="6883052" cy="190500"/>
          </a:xfrm>
          <a:prstGeom prst="rect">
            <a:avLst/>
          </a:prstGeom>
        </p:spPr>
      </p:pic>
    </p:spTree>
    <p:extLst>
      <p:ext uri="{BB962C8B-B14F-4D97-AF65-F5344CB8AC3E}">
        <p14:creationId xmlns:p14="http://schemas.microsoft.com/office/powerpoint/2010/main" val="494674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content">
    <p:spTree>
      <p:nvGrpSpPr>
        <p:cNvPr id="1" name=""/>
        <p:cNvGrpSpPr/>
        <p:nvPr/>
      </p:nvGrpSpPr>
      <p:grpSpPr>
        <a:xfrm>
          <a:off x="0" y="0"/>
          <a:ext cx="0" cy="0"/>
          <a:chOff x="0" y="0"/>
          <a:chExt cx="0" cy="0"/>
        </a:xfrm>
      </p:grpSpPr>
      <p:sp>
        <p:nvSpPr>
          <p:cNvPr id="5" name="Vertical Content Placeholder 4"/>
          <p:cNvSpPr>
            <a:spLocks noGrp="1"/>
          </p:cNvSpPr>
          <p:nvPr>
            <p:ph orient="vert" sz="quarter" idx="11" hasCustomPrompt="1"/>
          </p:nvPr>
        </p:nvSpPr>
        <p:spPr>
          <a:xfrm>
            <a:off x="800100" y="878336"/>
            <a:ext cx="10755147" cy="5101328"/>
          </a:xfrm>
          <a:prstGeom prst="rect">
            <a:avLst/>
          </a:prstGeom>
        </p:spPr>
        <p:txBody>
          <a:bodyPr vert="horz"/>
          <a:lstStyle>
            <a:lvl1pPr marL="0" indent="0">
              <a:buNone/>
              <a:defRPr baseline="0"/>
            </a:lvl1pPr>
          </a:lstStyle>
          <a:p>
            <a:pPr lvl="0"/>
            <a:r>
              <a:rPr lang="en-US" dirty="0"/>
              <a:t>CHART OR CONTENT HERE</a:t>
            </a:r>
          </a:p>
        </p:txBody>
      </p:sp>
      <p:pic>
        <p:nvPicPr>
          <p:cNvPr id="4" name="Picture 3">
            <a:extLst>
              <a:ext uri="{FF2B5EF4-FFF2-40B4-BE49-F238E27FC236}">
                <a16:creationId xmlns:a16="http://schemas.microsoft.com/office/drawing/2014/main" id="{74B46AFC-90A2-214D-9CC8-BCD372DAFB0B}"/>
              </a:ext>
            </a:extLst>
          </p:cNvPr>
          <p:cNvPicPr>
            <a:picLocks noChangeAspect="1"/>
          </p:cNvPicPr>
          <p:nvPr userDrawn="1"/>
        </p:nvPicPr>
        <p:blipFill rotWithShape="1">
          <a:blip r:embed="rId2"/>
          <a:srcRect l="11765" t="-3332" b="-1"/>
          <a:stretch/>
        </p:blipFill>
        <p:spPr>
          <a:xfrm rot="5400000">
            <a:off x="-3337299" y="3330572"/>
            <a:ext cx="6858000" cy="196851"/>
          </a:xfrm>
          <a:prstGeom prst="rect">
            <a:avLst/>
          </a:prstGeom>
        </p:spPr>
      </p:pic>
    </p:spTree>
    <p:extLst>
      <p:ext uri="{BB962C8B-B14F-4D97-AF65-F5344CB8AC3E}">
        <p14:creationId xmlns:p14="http://schemas.microsoft.com/office/powerpoint/2010/main" val="5353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content only">
    <p:spTree>
      <p:nvGrpSpPr>
        <p:cNvPr id="1" name=""/>
        <p:cNvGrpSpPr/>
        <p:nvPr/>
      </p:nvGrpSpPr>
      <p:grpSpPr>
        <a:xfrm>
          <a:off x="0" y="0"/>
          <a:ext cx="0" cy="0"/>
          <a:chOff x="0" y="0"/>
          <a:chExt cx="0" cy="0"/>
        </a:xfrm>
      </p:grpSpPr>
      <p:sp>
        <p:nvSpPr>
          <p:cNvPr id="4" name="Vertical Content Placeholder 4"/>
          <p:cNvSpPr>
            <a:spLocks noGrp="1"/>
          </p:cNvSpPr>
          <p:nvPr>
            <p:ph orient="vert" sz="quarter" idx="11" hasCustomPrompt="1"/>
          </p:nvPr>
        </p:nvSpPr>
        <p:spPr>
          <a:xfrm>
            <a:off x="800100" y="824460"/>
            <a:ext cx="10755147" cy="5101328"/>
          </a:xfrm>
          <a:prstGeom prst="rect">
            <a:avLst/>
          </a:prstGeom>
        </p:spPr>
        <p:txBody>
          <a:bodyPr vert="horz"/>
          <a:lstStyle>
            <a:lvl1pPr marL="0" indent="0">
              <a:buNone/>
              <a:defRPr baseline="0"/>
            </a:lvl1pPr>
          </a:lstStyle>
          <a:p>
            <a:pPr lvl="0"/>
            <a:r>
              <a:rPr lang="en-US" dirty="0"/>
              <a:t>CHART OR CONTENT HERE</a:t>
            </a:r>
          </a:p>
        </p:txBody>
      </p:sp>
      <p:pic>
        <p:nvPicPr>
          <p:cNvPr id="5" name="Picture 4">
            <a:extLst>
              <a:ext uri="{FF2B5EF4-FFF2-40B4-BE49-F238E27FC236}">
                <a16:creationId xmlns:a16="http://schemas.microsoft.com/office/drawing/2014/main" id="{9512F39D-E09D-704C-A23B-85FD36A42102}"/>
              </a:ext>
            </a:extLst>
          </p:cNvPr>
          <p:cNvPicPr>
            <a:picLocks noChangeAspect="1"/>
          </p:cNvPicPr>
          <p:nvPr userDrawn="1"/>
        </p:nvPicPr>
        <p:blipFill rotWithShape="1">
          <a:blip r:embed="rId2"/>
          <a:srcRect r="11765" b="10588"/>
          <a:stretch/>
        </p:blipFill>
        <p:spPr>
          <a:xfrm rot="16200000">
            <a:off x="-3352799" y="3343834"/>
            <a:ext cx="6857998" cy="170330"/>
          </a:xfrm>
          <a:prstGeom prst="rect">
            <a:avLst/>
          </a:prstGeom>
        </p:spPr>
      </p:pic>
    </p:spTree>
    <p:extLst>
      <p:ext uri="{BB962C8B-B14F-4D97-AF65-F5344CB8AC3E}">
        <p14:creationId xmlns:p14="http://schemas.microsoft.com/office/powerpoint/2010/main" val="212184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creenshot | laptop">
    <p:spTree>
      <p:nvGrpSpPr>
        <p:cNvPr id="1" name=""/>
        <p:cNvGrpSpPr/>
        <p:nvPr/>
      </p:nvGrpSpPr>
      <p:grpSpPr>
        <a:xfrm>
          <a:off x="0" y="0"/>
          <a:ext cx="0" cy="0"/>
          <a:chOff x="0" y="0"/>
          <a:chExt cx="0" cy="0"/>
        </a:xfrm>
      </p:grpSpPr>
      <p:pic>
        <p:nvPicPr>
          <p:cNvPr id="4" name="Picture 3" descr="A picture containing graphics, room, drawing&#10;&#10;Description automatically generated">
            <a:extLst>
              <a:ext uri="{FF2B5EF4-FFF2-40B4-BE49-F238E27FC236}">
                <a16:creationId xmlns:a16="http://schemas.microsoft.com/office/drawing/2014/main" id="{FA548662-5CFE-7748-9249-FBCA268D08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82" r="20663"/>
          <a:stretch/>
        </p:blipFill>
        <p:spPr>
          <a:xfrm>
            <a:off x="10245725" y="-1"/>
            <a:ext cx="1944644" cy="2216201"/>
          </a:xfrm>
          <a:prstGeom prst="rect">
            <a:avLst/>
          </a:prstGeom>
        </p:spPr>
      </p:pic>
      <p:sp>
        <p:nvSpPr>
          <p:cNvPr id="2" name="Title 1"/>
          <p:cNvSpPr>
            <a:spLocks noGrp="1"/>
          </p:cNvSpPr>
          <p:nvPr>
            <p:ph type="title" hasCustomPrompt="1"/>
          </p:nvPr>
        </p:nvSpPr>
        <p:spPr>
          <a:xfrm>
            <a:off x="699341" y="542601"/>
            <a:ext cx="4104671" cy="972300"/>
          </a:xfrm>
        </p:spPr>
        <p:txBody>
          <a:bodyPr/>
          <a:lstStyle/>
          <a:p>
            <a:r>
              <a:rPr lang="en-US" dirty="0"/>
              <a:t>34pt Screenshot Slide</a:t>
            </a:r>
          </a:p>
        </p:txBody>
      </p:sp>
      <p:sp>
        <p:nvSpPr>
          <p:cNvPr id="16" name="Text Placeholder 11"/>
          <p:cNvSpPr>
            <a:spLocks noGrp="1"/>
          </p:cNvSpPr>
          <p:nvPr>
            <p:ph type="body" sz="quarter" idx="21" hasCustomPrompt="1"/>
          </p:nvPr>
        </p:nvSpPr>
        <p:spPr>
          <a:xfrm>
            <a:off x="720725" y="1819275"/>
            <a:ext cx="4095115" cy="3921125"/>
          </a:xfrm>
        </p:spPr>
        <p:txBody>
          <a:bodyPr/>
          <a:lstStyle>
            <a:lvl1pPr>
              <a:defRPr baseline="0"/>
            </a:lvl1pPr>
          </a:lstStyle>
          <a:p>
            <a:pPr lvl="0"/>
            <a:r>
              <a:rPr lang="en-US" dirty="0"/>
              <a:t>24pt body copy</a:t>
            </a:r>
          </a:p>
        </p:txBody>
      </p:sp>
      <p:pic>
        <p:nvPicPr>
          <p:cNvPr id="25" name="Picture 24"/>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3671340" y="225286"/>
            <a:ext cx="8519029" cy="7341705"/>
          </a:xfrm>
          <a:prstGeom prst="rect">
            <a:avLst/>
          </a:prstGeom>
        </p:spPr>
      </p:pic>
      <p:sp>
        <p:nvSpPr>
          <p:cNvPr id="28" name="Picture Placeholder 12"/>
          <p:cNvSpPr>
            <a:spLocks noGrp="1"/>
          </p:cNvSpPr>
          <p:nvPr>
            <p:ph type="pic" sz="quarter" idx="19" hasCustomPrompt="1"/>
          </p:nvPr>
        </p:nvSpPr>
        <p:spPr>
          <a:xfrm>
            <a:off x="5890436" y="1814678"/>
            <a:ext cx="6301563" cy="4022596"/>
          </a:xfrm>
          <a:prstGeom prst="rect">
            <a:avLst/>
          </a:prstGeom>
        </p:spPr>
        <p:txBody>
          <a:bodyPr/>
          <a:lstStyle>
            <a:lvl1pPr marL="0" indent="0">
              <a:buNone/>
              <a:defRPr>
                <a:solidFill>
                  <a:schemeClr val="bg1"/>
                </a:solidFill>
              </a:defRPr>
            </a:lvl1pPr>
          </a:lstStyle>
          <a:p>
            <a:r>
              <a:rPr lang="en-US" dirty="0"/>
              <a:t>INSERT IMAGE</a:t>
            </a:r>
          </a:p>
        </p:txBody>
      </p:sp>
      <p:pic>
        <p:nvPicPr>
          <p:cNvPr id="8" name="Picture 7">
            <a:extLst>
              <a:ext uri="{FF2B5EF4-FFF2-40B4-BE49-F238E27FC236}">
                <a16:creationId xmlns:a16="http://schemas.microsoft.com/office/drawing/2014/main" id="{636FAC51-B24F-6241-ABD7-7E03FB04FB55}"/>
              </a:ext>
            </a:extLst>
          </p:cNvPr>
          <p:cNvPicPr>
            <a:picLocks noChangeAspect="1"/>
          </p:cNvPicPr>
          <p:nvPr userDrawn="1"/>
        </p:nvPicPr>
        <p:blipFill rotWithShape="1">
          <a:blip r:embed="rId4"/>
          <a:srcRect r="11765"/>
          <a:stretch/>
        </p:blipFill>
        <p:spPr>
          <a:xfrm rot="16200000">
            <a:off x="-3333750" y="3333750"/>
            <a:ext cx="6858000" cy="190500"/>
          </a:xfrm>
          <a:prstGeom prst="rect">
            <a:avLst/>
          </a:prstGeom>
        </p:spPr>
      </p:pic>
    </p:spTree>
    <p:extLst>
      <p:ext uri="{BB962C8B-B14F-4D97-AF65-F5344CB8AC3E}">
        <p14:creationId xmlns:p14="http://schemas.microsoft.com/office/powerpoint/2010/main" val="301134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creenshot | tab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0100" y="542601"/>
            <a:ext cx="4104671" cy="972300"/>
          </a:xfrm>
        </p:spPr>
        <p:txBody>
          <a:bodyPr/>
          <a:lstStyle/>
          <a:p>
            <a:r>
              <a:rPr lang="en-US" dirty="0"/>
              <a:t>40pt Screenshot Slide</a:t>
            </a:r>
          </a:p>
        </p:txBody>
      </p:sp>
      <p:sp>
        <p:nvSpPr>
          <p:cNvPr id="16" name="Text Placeholder 11"/>
          <p:cNvSpPr>
            <a:spLocks noGrp="1"/>
          </p:cNvSpPr>
          <p:nvPr>
            <p:ph type="body" sz="quarter" idx="21" hasCustomPrompt="1"/>
          </p:nvPr>
        </p:nvSpPr>
        <p:spPr>
          <a:xfrm>
            <a:off x="821484" y="1819275"/>
            <a:ext cx="4095115" cy="3921125"/>
          </a:xfrm>
        </p:spPr>
        <p:txBody>
          <a:bodyPr/>
          <a:lstStyle>
            <a:lvl1pPr>
              <a:defRPr baseline="0"/>
            </a:lvl1pPr>
          </a:lstStyle>
          <a:p>
            <a:pPr lvl="0"/>
            <a:r>
              <a:rPr lang="en-US" dirty="0"/>
              <a:t>24pt body copy</a:t>
            </a:r>
          </a:p>
        </p:txBody>
      </p:sp>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276624" y="429904"/>
            <a:ext cx="6065658" cy="6428096"/>
          </a:xfrm>
          <a:prstGeom prst="rect">
            <a:avLst/>
          </a:prstGeom>
        </p:spPr>
      </p:pic>
      <p:sp>
        <p:nvSpPr>
          <p:cNvPr id="15" name="Picture Placeholder 12"/>
          <p:cNvSpPr>
            <a:spLocks noGrp="1"/>
          </p:cNvSpPr>
          <p:nvPr>
            <p:ph type="pic" sz="quarter" idx="19" hasCustomPrompt="1"/>
          </p:nvPr>
        </p:nvSpPr>
        <p:spPr>
          <a:xfrm>
            <a:off x="7072482" y="1226634"/>
            <a:ext cx="4473941" cy="5631366"/>
          </a:xfrm>
          <a:prstGeom prst="rect">
            <a:avLst/>
          </a:prstGeom>
        </p:spPr>
        <p:txBody>
          <a:bodyPr/>
          <a:lstStyle>
            <a:lvl1pPr marL="0" indent="0">
              <a:buNone/>
              <a:defRPr>
                <a:solidFill>
                  <a:schemeClr val="bg1"/>
                </a:solidFill>
              </a:defRPr>
            </a:lvl1pPr>
          </a:lstStyle>
          <a:p>
            <a:r>
              <a:rPr lang="en-US" dirty="0"/>
              <a:t>INSERT IMAGE</a:t>
            </a:r>
          </a:p>
        </p:txBody>
      </p:sp>
      <p:pic>
        <p:nvPicPr>
          <p:cNvPr id="7" name="Picture 6">
            <a:extLst>
              <a:ext uri="{FF2B5EF4-FFF2-40B4-BE49-F238E27FC236}">
                <a16:creationId xmlns:a16="http://schemas.microsoft.com/office/drawing/2014/main" id="{198289FF-F2EE-014E-90CF-ECE4D448139A}"/>
              </a:ext>
            </a:extLst>
          </p:cNvPr>
          <p:cNvPicPr>
            <a:picLocks noChangeAspect="1"/>
          </p:cNvPicPr>
          <p:nvPr userDrawn="1"/>
        </p:nvPicPr>
        <p:blipFill rotWithShape="1">
          <a:blip r:embed="rId3"/>
          <a:srcRect r="11765" b="10588"/>
          <a:stretch/>
        </p:blipFill>
        <p:spPr>
          <a:xfrm rot="16200000">
            <a:off x="-3352799" y="3343834"/>
            <a:ext cx="6857998" cy="170330"/>
          </a:xfrm>
          <a:prstGeom prst="rect">
            <a:avLst/>
          </a:prstGeom>
        </p:spPr>
      </p:pic>
    </p:spTree>
    <p:extLst>
      <p:ext uri="{BB962C8B-B14F-4D97-AF65-F5344CB8AC3E}">
        <p14:creationId xmlns:p14="http://schemas.microsoft.com/office/powerpoint/2010/main" val="1835029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 half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97C31-53BE-3A40-8C0C-D5209705D086}"/>
              </a:ext>
            </a:extLst>
          </p:cNvPr>
          <p:cNvPicPr>
            <a:picLocks noChangeAspect="1"/>
          </p:cNvPicPr>
          <p:nvPr userDrawn="1"/>
        </p:nvPicPr>
        <p:blipFill rotWithShape="1">
          <a:blip r:embed="rId2"/>
          <a:srcRect r="11765"/>
          <a:stretch/>
        </p:blipFill>
        <p:spPr>
          <a:xfrm rot="16200000">
            <a:off x="-3333750" y="3333750"/>
            <a:ext cx="6858000" cy="190500"/>
          </a:xfrm>
          <a:prstGeom prst="rect">
            <a:avLst/>
          </a:prstGeom>
        </p:spPr>
      </p:pic>
    </p:spTree>
    <p:extLst>
      <p:ext uri="{BB962C8B-B14F-4D97-AF65-F5344CB8AC3E}">
        <p14:creationId xmlns:p14="http://schemas.microsoft.com/office/powerpoint/2010/main" val="159654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 custom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B7DCE5-9AE5-944D-A265-AE54BA93F6FD}"/>
              </a:ext>
            </a:extLst>
          </p:cNvPr>
          <p:cNvPicPr>
            <a:picLocks noChangeAspect="1"/>
          </p:cNvPicPr>
          <p:nvPr userDrawn="1"/>
        </p:nvPicPr>
        <p:blipFill rotWithShape="1">
          <a:blip r:embed="rId2"/>
          <a:srcRect t="260" r="11765" b="1"/>
          <a:stretch/>
        </p:blipFill>
        <p:spPr>
          <a:xfrm rot="5400000">
            <a:off x="-3333997" y="3333997"/>
            <a:ext cx="6858000" cy="190005"/>
          </a:xfrm>
          <a:prstGeom prst="rect">
            <a:avLst/>
          </a:prstGeom>
        </p:spPr>
      </p:pic>
    </p:spTree>
    <p:extLst>
      <p:ext uri="{BB962C8B-B14F-4D97-AF65-F5344CB8AC3E}">
        <p14:creationId xmlns:p14="http://schemas.microsoft.com/office/powerpoint/2010/main" val="361121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pic>
        <p:nvPicPr>
          <p:cNvPr id="9" name="Picture 8" descr="A picture containing room, table&#10;&#10;Description automatically generated">
            <a:extLst>
              <a:ext uri="{FF2B5EF4-FFF2-40B4-BE49-F238E27FC236}">
                <a16:creationId xmlns:a16="http://schemas.microsoft.com/office/drawing/2014/main" id="{1B131765-4AB0-A540-8140-F6F994E888FD}"/>
              </a:ext>
            </a:extLst>
          </p:cNvPr>
          <p:cNvPicPr>
            <a:picLocks noChangeAspect="1"/>
          </p:cNvPicPr>
          <p:nvPr userDrawn="1"/>
        </p:nvPicPr>
        <p:blipFill>
          <a:blip r:embed="rId2"/>
          <a:stretch>
            <a:fillRect/>
          </a:stretch>
        </p:blipFill>
        <p:spPr>
          <a:xfrm>
            <a:off x="1749258" y="0"/>
            <a:ext cx="10440027" cy="5887233"/>
          </a:xfrm>
          <a:prstGeom prst="rect">
            <a:avLst/>
          </a:prstGeom>
        </p:spPr>
      </p:pic>
      <p:sp>
        <p:nvSpPr>
          <p:cNvPr id="21" name="Text Placeholder 19"/>
          <p:cNvSpPr>
            <a:spLocks noGrp="1"/>
          </p:cNvSpPr>
          <p:nvPr>
            <p:ph type="body" sz="quarter" idx="11" hasCustomPrompt="1"/>
          </p:nvPr>
        </p:nvSpPr>
        <p:spPr>
          <a:xfrm>
            <a:off x="813547" y="2901940"/>
            <a:ext cx="8829040" cy="1605915"/>
          </a:xfrm>
          <a:prstGeom prst="rect">
            <a:avLst/>
          </a:prstGeom>
        </p:spPr>
        <p:txBody>
          <a:bodyPr anchor="b"/>
          <a:lstStyle>
            <a:lvl1pPr marL="0" indent="0" algn="l">
              <a:lnSpc>
                <a:spcPct val="100000"/>
              </a:lnSpc>
              <a:spcBef>
                <a:spcPts val="0"/>
              </a:spcBef>
              <a:buNone/>
              <a:defRPr sz="4800" b="0" baseline="0">
                <a:solidFill>
                  <a:schemeClr val="tx1"/>
                </a:solidFill>
                <a:latin typeface="+mj-lt"/>
              </a:defRPr>
            </a:lvl1pPr>
            <a:lvl2pPr>
              <a:defRPr sz="4800"/>
            </a:lvl2pPr>
            <a:lvl3pPr>
              <a:defRPr sz="4800"/>
            </a:lvl3pPr>
            <a:lvl4pPr>
              <a:defRPr sz="4800"/>
            </a:lvl4pPr>
            <a:lvl5pPr>
              <a:defRPr sz="4800"/>
            </a:lvl5pPr>
          </a:lstStyle>
          <a:p>
            <a:pPr lvl="0"/>
            <a:r>
              <a:rPr lang="en-US" b="1" dirty="0"/>
              <a:t>48pt Title Slide</a:t>
            </a:r>
          </a:p>
        </p:txBody>
      </p:sp>
      <p:sp>
        <p:nvSpPr>
          <p:cNvPr id="24" name="Text Placeholder 2"/>
          <p:cNvSpPr>
            <a:spLocks noGrp="1"/>
          </p:cNvSpPr>
          <p:nvPr>
            <p:ph type="body" sz="quarter" idx="18" hasCustomPrompt="1"/>
          </p:nvPr>
        </p:nvSpPr>
        <p:spPr>
          <a:xfrm>
            <a:off x="803387" y="4690115"/>
            <a:ext cx="8834121" cy="400499"/>
          </a:xfrm>
          <a:prstGeom prst="rect">
            <a:avLst/>
          </a:prstGeom>
        </p:spPr>
        <p:txBody>
          <a:bodyPr/>
          <a:lstStyle>
            <a:lvl1pPr marL="0" indent="0" algn="l">
              <a:lnSpc>
                <a:spcPct val="110000"/>
              </a:lnSpc>
              <a:spcBef>
                <a:spcPts val="0"/>
              </a:spcBef>
              <a:spcAft>
                <a:spcPts val="0"/>
              </a:spcAft>
              <a:buNone/>
              <a:defRPr sz="2400" spc="0">
                <a:solidFill>
                  <a:schemeClr val="tx1"/>
                </a:solidFill>
                <a:latin typeface="+mn-lt"/>
              </a:defRPr>
            </a:lvl1pPr>
            <a:lvl2pPr marL="341313" indent="-165100" algn="r">
              <a:lnSpc>
                <a:spcPct val="110000"/>
              </a:lnSpc>
              <a:spcAft>
                <a:spcPts val="300"/>
              </a:spcAft>
              <a:buClr>
                <a:schemeClr val="bg1">
                  <a:lumMod val="65000"/>
                </a:schemeClr>
              </a:buClr>
              <a:buSzPct val="108000"/>
              <a:buFont typeface="Arial" panose="020B0604020202020204" pitchFamily="34" charset="0"/>
              <a:buChar char="▪"/>
              <a:defRPr sz="2000" spc="0">
                <a:solidFill>
                  <a:schemeClr val="tx1"/>
                </a:solidFill>
                <a:latin typeface="+mn-lt"/>
              </a:defRPr>
            </a:lvl2pPr>
            <a:lvl3pPr marL="573088" indent="-176213" algn="r">
              <a:lnSpc>
                <a:spcPct val="110000"/>
              </a:lnSpc>
              <a:spcAft>
                <a:spcPts val="300"/>
              </a:spcAft>
              <a:buClr>
                <a:schemeClr val="accent1"/>
              </a:buClr>
              <a:buFont typeface="Arial" panose="020B0604020202020204" pitchFamily="34" charset="0"/>
              <a:buChar char="−"/>
              <a:defRPr sz="1800" i="1" spc="0">
                <a:solidFill>
                  <a:schemeClr val="tx1"/>
                </a:solidFill>
                <a:latin typeface="+mn-lt"/>
              </a:defRPr>
            </a:lvl3pPr>
            <a:lvl4pPr>
              <a:defRPr sz="1800" spc="0">
                <a:solidFill>
                  <a:schemeClr val="tx1"/>
                </a:solidFill>
                <a:latin typeface="+mn-lt"/>
              </a:defRPr>
            </a:lvl4pPr>
            <a:lvl5pPr>
              <a:defRPr sz="1800" spc="0">
                <a:solidFill>
                  <a:schemeClr val="tx1"/>
                </a:solidFill>
                <a:latin typeface="+mn-lt"/>
              </a:defRPr>
            </a:lvl5pPr>
          </a:lstStyle>
          <a:p>
            <a:pPr lvl="0"/>
            <a:r>
              <a:rPr lang="en-US" dirty="0"/>
              <a:t>24pt optional body copy</a:t>
            </a:r>
          </a:p>
          <a:p>
            <a:pPr lvl="0"/>
            <a:endParaRPr lang="en-US" dirty="0"/>
          </a:p>
        </p:txBody>
      </p:sp>
      <p:sp>
        <p:nvSpPr>
          <p:cNvPr id="13" name="Picture Placeholder 2"/>
          <p:cNvSpPr>
            <a:spLocks noGrp="1" noChangeAspect="1"/>
          </p:cNvSpPr>
          <p:nvPr>
            <p:ph type="pic" sz="quarter" idx="19"/>
          </p:nvPr>
        </p:nvSpPr>
        <p:spPr>
          <a:xfrm>
            <a:off x="8214043" y="1379464"/>
            <a:ext cx="3044952" cy="3044952"/>
          </a:xfrm>
          <a:prstGeom prst="ellipse">
            <a:avLst/>
          </a:prstGeom>
        </p:spPr>
        <p:txBody>
          <a:bodyPr/>
          <a:lstStyle>
            <a:lvl1pPr marL="0" indent="0">
              <a:buNone/>
              <a:defRPr/>
            </a:lvl1pPr>
          </a:lstStyle>
          <a:p>
            <a:r>
              <a:rPr lang="en-US"/>
              <a:t>Click icon to add picture</a:t>
            </a:r>
          </a:p>
        </p:txBody>
      </p:sp>
      <p:pic>
        <p:nvPicPr>
          <p:cNvPr id="10" name="Picture 9">
            <a:extLst>
              <a:ext uri="{FF2B5EF4-FFF2-40B4-BE49-F238E27FC236}">
                <a16:creationId xmlns:a16="http://schemas.microsoft.com/office/drawing/2014/main" id="{ECB6A20E-8B43-0B44-867E-386EBC207D3C}"/>
              </a:ext>
            </a:extLst>
          </p:cNvPr>
          <p:cNvPicPr>
            <a:picLocks noChangeAspect="1"/>
          </p:cNvPicPr>
          <p:nvPr userDrawn="1"/>
        </p:nvPicPr>
        <p:blipFill>
          <a:blip r:embed="rId3"/>
          <a:stretch>
            <a:fillRect/>
          </a:stretch>
        </p:blipFill>
        <p:spPr>
          <a:xfrm>
            <a:off x="800100" y="2035660"/>
            <a:ext cx="2006600" cy="432575"/>
          </a:xfrm>
          <a:prstGeom prst="rect">
            <a:avLst/>
          </a:prstGeom>
        </p:spPr>
      </p:pic>
    </p:spTree>
    <p:extLst>
      <p:ext uri="{BB962C8B-B14F-4D97-AF65-F5344CB8AC3E}">
        <p14:creationId xmlns:p14="http://schemas.microsoft.com/office/powerpoint/2010/main" val="2028757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 full screen image">
    <p:spTree>
      <p:nvGrpSpPr>
        <p:cNvPr id="1" name=""/>
        <p:cNvGrpSpPr/>
        <p:nvPr/>
      </p:nvGrpSpPr>
      <p:grpSpPr>
        <a:xfrm>
          <a:off x="0" y="0"/>
          <a:ext cx="0" cy="0"/>
          <a:chOff x="0" y="0"/>
          <a:chExt cx="0" cy="0"/>
        </a:xfrm>
      </p:grpSpPr>
      <p:pic>
        <p:nvPicPr>
          <p:cNvPr id="21" name="pasted-image.pdf"/>
          <p:cNvPicPr>
            <a:picLocks noChangeAspect="1"/>
          </p:cNvPicPr>
          <p:nvPr userDrawn="1"/>
        </p:nvPicPr>
        <p:blipFill>
          <a:blip r:embed="rId2" cstate="screen">
            <a:biLevel thresh="25000"/>
            <a:extLst>
              <a:ext uri="{28A0092B-C50C-407E-A947-70E740481C1C}">
                <a14:useLocalDpi xmlns:a14="http://schemas.microsoft.com/office/drawing/2010/main" val="0"/>
              </a:ext>
            </a:extLst>
          </a:blip>
          <a:stretch>
            <a:fillRect/>
          </a:stretch>
        </p:blipFill>
        <p:spPr>
          <a:xfrm>
            <a:off x="-3224051" y="-2266508"/>
            <a:ext cx="253904" cy="705991"/>
          </a:xfrm>
          <a:prstGeom prst="rect">
            <a:avLst/>
          </a:prstGeom>
          <a:ln w="12700">
            <a:miter lim="400000"/>
          </a:ln>
        </p:spPr>
      </p:pic>
      <p:pic>
        <p:nvPicPr>
          <p:cNvPr id="3" name="Picture 2" descr="A picture containing drawing&#10;&#10;Description automatically generated">
            <a:extLst>
              <a:ext uri="{FF2B5EF4-FFF2-40B4-BE49-F238E27FC236}">
                <a16:creationId xmlns:a16="http://schemas.microsoft.com/office/drawing/2014/main" id="{55F68D13-A3C7-AF47-BB45-029F19DA18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76760" cy="6858000"/>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3C8F7DB5-9E3B-C749-B50F-1A952C95EFB7}"/>
              </a:ext>
            </a:extLst>
          </p:cNvPr>
          <p:cNvPicPr>
            <a:picLocks noChangeAspect="1"/>
          </p:cNvPicPr>
          <p:nvPr userDrawn="1"/>
        </p:nvPicPr>
        <p:blipFill>
          <a:blip r:embed="rId4"/>
          <a:stretch>
            <a:fillRect/>
          </a:stretch>
        </p:blipFill>
        <p:spPr>
          <a:xfrm>
            <a:off x="495301" y="6477185"/>
            <a:ext cx="850900" cy="183584"/>
          </a:xfrm>
          <a:prstGeom prst="rect">
            <a:avLst/>
          </a:prstGeom>
        </p:spPr>
      </p:pic>
      <p:sp>
        <p:nvSpPr>
          <p:cNvPr id="5" name="Title 4">
            <a:extLst>
              <a:ext uri="{FF2B5EF4-FFF2-40B4-BE49-F238E27FC236}">
                <a16:creationId xmlns:a16="http://schemas.microsoft.com/office/drawing/2014/main" id="{D14B983A-044F-5841-8594-5901DC7FF89A}"/>
              </a:ext>
            </a:extLst>
          </p:cNvPr>
          <p:cNvSpPr>
            <a:spLocks noGrp="1"/>
          </p:cNvSpPr>
          <p:nvPr>
            <p:ph type="title"/>
          </p:nvPr>
        </p:nvSpPr>
        <p:spPr>
          <a:xfrm>
            <a:off x="800100" y="2591029"/>
            <a:ext cx="7523629" cy="4069740"/>
          </a:xfrm>
        </p:spPr>
        <p:txBody>
          <a:bodyPr/>
          <a:lstStyle>
            <a:lvl1pPr>
              <a:defRPr sz="7200">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174606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3" name="Picture 2" descr="A picture containing room&#10;&#10;Description automatically generated">
            <a:extLst>
              <a:ext uri="{FF2B5EF4-FFF2-40B4-BE49-F238E27FC236}">
                <a16:creationId xmlns:a16="http://schemas.microsoft.com/office/drawing/2014/main" id="{EA86E428-FDE7-2540-BEBA-282A2A16C7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 y="0"/>
            <a:ext cx="12161520" cy="6858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1831952B-E928-FB48-86A1-02942F2E7777}"/>
              </a:ext>
            </a:extLst>
          </p:cNvPr>
          <p:cNvPicPr>
            <a:picLocks noChangeAspect="1"/>
          </p:cNvPicPr>
          <p:nvPr userDrawn="1"/>
        </p:nvPicPr>
        <p:blipFill>
          <a:blip r:embed="rId3"/>
          <a:stretch>
            <a:fillRect/>
          </a:stretch>
        </p:blipFill>
        <p:spPr>
          <a:xfrm>
            <a:off x="495301" y="6477185"/>
            <a:ext cx="850900" cy="183584"/>
          </a:xfrm>
          <a:prstGeom prst="rect">
            <a:avLst/>
          </a:prstGeom>
        </p:spPr>
      </p:pic>
      <p:sp>
        <p:nvSpPr>
          <p:cNvPr id="7" name="Title 4">
            <a:extLst>
              <a:ext uri="{FF2B5EF4-FFF2-40B4-BE49-F238E27FC236}">
                <a16:creationId xmlns:a16="http://schemas.microsoft.com/office/drawing/2014/main" id="{FD5048D8-6800-E148-BE35-CD8C57E9441F}"/>
              </a:ext>
            </a:extLst>
          </p:cNvPr>
          <p:cNvSpPr>
            <a:spLocks noGrp="1"/>
          </p:cNvSpPr>
          <p:nvPr>
            <p:ph type="title"/>
          </p:nvPr>
        </p:nvSpPr>
        <p:spPr>
          <a:xfrm>
            <a:off x="800100" y="2591029"/>
            <a:ext cx="7523629" cy="4069740"/>
          </a:xfrm>
        </p:spPr>
        <p:txBody>
          <a:bodyPr/>
          <a:lstStyle>
            <a:lvl1pPr>
              <a:defRPr sz="7200">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1314647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F66C0374-1BF6-F344-AB05-E60CE2A982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9AF7784C-9527-F44B-A870-77ACF32AADE2}"/>
              </a:ext>
            </a:extLst>
          </p:cNvPr>
          <p:cNvPicPr>
            <a:picLocks noChangeAspect="1"/>
          </p:cNvPicPr>
          <p:nvPr userDrawn="1"/>
        </p:nvPicPr>
        <p:blipFill>
          <a:blip r:embed="rId3"/>
          <a:stretch>
            <a:fillRect/>
          </a:stretch>
        </p:blipFill>
        <p:spPr>
          <a:xfrm>
            <a:off x="495301" y="6477185"/>
            <a:ext cx="850900" cy="183584"/>
          </a:xfrm>
          <a:prstGeom prst="rect">
            <a:avLst/>
          </a:prstGeom>
        </p:spPr>
      </p:pic>
      <p:sp>
        <p:nvSpPr>
          <p:cNvPr id="6" name="Title 4">
            <a:extLst>
              <a:ext uri="{FF2B5EF4-FFF2-40B4-BE49-F238E27FC236}">
                <a16:creationId xmlns:a16="http://schemas.microsoft.com/office/drawing/2014/main" id="{39854611-8C55-AB48-96C1-A7DB3B7C0E34}"/>
              </a:ext>
            </a:extLst>
          </p:cNvPr>
          <p:cNvSpPr>
            <a:spLocks noGrp="1"/>
          </p:cNvSpPr>
          <p:nvPr>
            <p:ph type="title"/>
          </p:nvPr>
        </p:nvSpPr>
        <p:spPr>
          <a:xfrm>
            <a:off x="800100" y="2591029"/>
            <a:ext cx="7523629" cy="4069740"/>
          </a:xfrm>
        </p:spPr>
        <p:txBody>
          <a:bodyPr/>
          <a:lstStyle>
            <a:lvl1pPr>
              <a:defRPr sz="7200">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17628784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descr="A picture containing racket, indoor, person, holding&#10;&#10;Description automatically generated">
            <a:extLst>
              <a:ext uri="{FF2B5EF4-FFF2-40B4-BE49-F238E27FC236}">
                <a16:creationId xmlns:a16="http://schemas.microsoft.com/office/drawing/2014/main" id="{B15D5A24-1622-7A42-BABE-B4FC9EDFB655}"/>
              </a:ext>
            </a:extLst>
          </p:cNvPr>
          <p:cNvPicPr>
            <a:picLocks noChangeAspect="1"/>
          </p:cNvPicPr>
          <p:nvPr userDrawn="1"/>
        </p:nvPicPr>
        <p:blipFill>
          <a:blip r:embed="rId2"/>
          <a:stretch>
            <a:fillRect/>
          </a:stretch>
        </p:blipFill>
        <p:spPr>
          <a:xfrm>
            <a:off x="0" y="-8583"/>
            <a:ext cx="12192000" cy="6866583"/>
          </a:xfrm>
          <a:prstGeom prst="rect">
            <a:avLst/>
          </a:prstGeom>
        </p:spPr>
      </p:pic>
    </p:spTree>
    <p:extLst>
      <p:ext uri="{BB962C8B-B14F-4D97-AF65-F5344CB8AC3E}">
        <p14:creationId xmlns:p14="http://schemas.microsoft.com/office/powerpoint/2010/main" val="15800980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userDrawn="1"/>
        </p:nvSpPr>
        <p:spPr>
          <a:xfrm>
            <a:off x="0" y="6295869"/>
            <a:ext cx="1409075" cy="562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erson, racket, child, young&#10;&#10;Description automatically generated">
            <a:extLst>
              <a:ext uri="{FF2B5EF4-FFF2-40B4-BE49-F238E27FC236}">
                <a16:creationId xmlns:a16="http://schemas.microsoft.com/office/drawing/2014/main" id="{91A488B1-35EE-CF4A-B442-21546538604D}"/>
              </a:ext>
            </a:extLst>
          </p:cNvPr>
          <p:cNvPicPr>
            <a:picLocks noChangeAspect="1"/>
          </p:cNvPicPr>
          <p:nvPr userDrawn="1"/>
        </p:nvPicPr>
        <p:blipFill>
          <a:blip r:embed="rId2"/>
          <a:stretch>
            <a:fillRect/>
          </a:stretch>
        </p:blipFill>
        <p:spPr>
          <a:xfrm>
            <a:off x="0" y="-8594"/>
            <a:ext cx="12192000" cy="6875188"/>
          </a:xfrm>
          <a:prstGeom prst="rect">
            <a:avLst/>
          </a:prstGeom>
        </p:spPr>
      </p:pic>
      <p:sp>
        <p:nvSpPr>
          <p:cNvPr id="5" name="Rectangle 4">
            <a:extLst>
              <a:ext uri="{FF2B5EF4-FFF2-40B4-BE49-F238E27FC236}">
                <a16:creationId xmlns:a16="http://schemas.microsoft.com/office/drawing/2014/main" id="{9C36C9E1-CA43-7C4C-BDA7-4EB9FF788B94}"/>
              </a:ext>
            </a:extLst>
          </p:cNvPr>
          <p:cNvSpPr/>
          <p:nvPr userDrawn="1"/>
        </p:nvSpPr>
        <p:spPr>
          <a:xfrm>
            <a:off x="838200" y="1231900"/>
            <a:ext cx="5422900" cy="467360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84B97D8-0AC7-B54F-96C7-8655E11E3C63}"/>
              </a:ext>
            </a:extLst>
          </p:cNvPr>
          <p:cNvSpPr/>
          <p:nvPr userDrawn="1"/>
        </p:nvSpPr>
        <p:spPr>
          <a:xfrm>
            <a:off x="838200" y="1224530"/>
            <a:ext cx="5422900" cy="177049"/>
          </a:xfrm>
          <a:prstGeom prst="rect">
            <a:avLst/>
          </a:prstGeom>
          <a:solidFill>
            <a:srgbClr val="0FC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2ED1CB0D-6131-734C-B7E9-21E40EED9673}"/>
              </a:ext>
            </a:extLst>
          </p:cNvPr>
          <p:cNvSpPr>
            <a:spLocks noGrp="1"/>
          </p:cNvSpPr>
          <p:nvPr>
            <p:ph type="title"/>
          </p:nvPr>
        </p:nvSpPr>
        <p:spPr>
          <a:xfrm>
            <a:off x="1271186" y="2148604"/>
            <a:ext cx="4457261" cy="3001620"/>
          </a:xfrm>
        </p:spPr>
        <p:txBody>
          <a:bodyPr anchor="ctr"/>
          <a:lstStyle>
            <a:lvl1pPr>
              <a:defRPr sz="6000"/>
            </a:lvl1pPr>
          </a:lstStyle>
          <a:p>
            <a:r>
              <a:rPr lang="en-US" dirty="0"/>
              <a:t>Click to edit Master title style</a:t>
            </a:r>
          </a:p>
        </p:txBody>
      </p:sp>
    </p:spTree>
    <p:extLst>
      <p:ext uri="{BB962C8B-B14F-4D97-AF65-F5344CB8AC3E}">
        <p14:creationId xmlns:p14="http://schemas.microsoft.com/office/powerpoint/2010/main" val="17360908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MAP">
    <p:spTree>
      <p:nvGrpSpPr>
        <p:cNvPr id="1" name=""/>
        <p:cNvGrpSpPr/>
        <p:nvPr/>
      </p:nvGrpSpPr>
      <p:grpSpPr>
        <a:xfrm>
          <a:off x="0" y="0"/>
          <a:ext cx="0" cy="0"/>
          <a:chOff x="0" y="0"/>
          <a:chExt cx="0" cy="0"/>
        </a:xfrm>
      </p:grpSpPr>
      <p:pic>
        <p:nvPicPr>
          <p:cNvPr id="4" name="Picture 3" descr="A person standing in front of a computer&#10;&#10;Description automatically generated">
            <a:extLst>
              <a:ext uri="{FF2B5EF4-FFF2-40B4-BE49-F238E27FC236}">
                <a16:creationId xmlns:a16="http://schemas.microsoft.com/office/drawing/2014/main" id="{C0F27BB0-8671-9440-A6DA-CE45DB483548}"/>
              </a:ext>
            </a:extLst>
          </p:cNvPr>
          <p:cNvPicPr>
            <a:picLocks noChangeAspect="1"/>
          </p:cNvPicPr>
          <p:nvPr userDrawn="1"/>
        </p:nvPicPr>
        <p:blipFill>
          <a:blip r:embed="rId2"/>
          <a:stretch>
            <a:fillRect/>
          </a:stretch>
        </p:blipFill>
        <p:spPr>
          <a:xfrm>
            <a:off x="0" y="-8594"/>
            <a:ext cx="12192000" cy="6875188"/>
          </a:xfrm>
          <a:prstGeom prst="rect">
            <a:avLst/>
          </a:prstGeom>
        </p:spPr>
      </p:pic>
      <p:sp>
        <p:nvSpPr>
          <p:cNvPr id="5" name="Rectangle 4">
            <a:extLst>
              <a:ext uri="{FF2B5EF4-FFF2-40B4-BE49-F238E27FC236}">
                <a16:creationId xmlns:a16="http://schemas.microsoft.com/office/drawing/2014/main" id="{71F679D7-1DCC-8F44-A0EF-0B4472AF5EC4}"/>
              </a:ext>
            </a:extLst>
          </p:cNvPr>
          <p:cNvSpPr/>
          <p:nvPr userDrawn="1"/>
        </p:nvSpPr>
        <p:spPr>
          <a:xfrm>
            <a:off x="5677487" y="1092200"/>
            <a:ext cx="5422900" cy="467360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F7F6EE2-735D-844B-8C38-1825F53B8CBA}"/>
              </a:ext>
            </a:extLst>
          </p:cNvPr>
          <p:cNvSpPr/>
          <p:nvPr userDrawn="1"/>
        </p:nvSpPr>
        <p:spPr>
          <a:xfrm>
            <a:off x="5677487" y="1084830"/>
            <a:ext cx="5422900" cy="177049"/>
          </a:xfrm>
          <a:prstGeom prst="rect">
            <a:avLst/>
          </a:prstGeom>
          <a:solidFill>
            <a:srgbClr val="003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8">
            <a:extLst>
              <a:ext uri="{FF2B5EF4-FFF2-40B4-BE49-F238E27FC236}">
                <a16:creationId xmlns:a16="http://schemas.microsoft.com/office/drawing/2014/main" id="{580E56DD-A4A5-D741-B57B-90706A4E199C}"/>
              </a:ext>
            </a:extLst>
          </p:cNvPr>
          <p:cNvSpPr>
            <a:spLocks noGrp="1"/>
          </p:cNvSpPr>
          <p:nvPr>
            <p:ph type="title"/>
          </p:nvPr>
        </p:nvSpPr>
        <p:spPr>
          <a:xfrm>
            <a:off x="6160306" y="2013029"/>
            <a:ext cx="4457261" cy="3001620"/>
          </a:xfrm>
        </p:spPr>
        <p:txBody>
          <a:bodyPr anchor="ctr"/>
          <a:lstStyle>
            <a:lvl1pPr>
              <a:defRPr sz="6000"/>
            </a:lvl1pPr>
          </a:lstStyle>
          <a:p>
            <a:r>
              <a:rPr lang="en-US" dirty="0"/>
              <a:t>Click to edit Master title style</a:t>
            </a:r>
          </a:p>
        </p:txBody>
      </p:sp>
    </p:spTree>
    <p:extLst>
      <p:ext uri="{BB962C8B-B14F-4D97-AF65-F5344CB8AC3E}">
        <p14:creationId xmlns:p14="http://schemas.microsoft.com/office/powerpoint/2010/main" val="7982985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MAP">
    <p:spTree>
      <p:nvGrpSpPr>
        <p:cNvPr id="1" name=""/>
        <p:cNvGrpSpPr/>
        <p:nvPr/>
      </p:nvGrpSpPr>
      <p:grpSpPr>
        <a:xfrm>
          <a:off x="0" y="0"/>
          <a:ext cx="0" cy="0"/>
          <a:chOff x="0" y="0"/>
          <a:chExt cx="0" cy="0"/>
        </a:xfrm>
      </p:grpSpPr>
      <p:pic>
        <p:nvPicPr>
          <p:cNvPr id="3" name="Picture 2" descr="A picture containing racket, person, holding, player&#10;&#10;Description automatically generated">
            <a:extLst>
              <a:ext uri="{FF2B5EF4-FFF2-40B4-BE49-F238E27FC236}">
                <a16:creationId xmlns:a16="http://schemas.microsoft.com/office/drawing/2014/main" id="{D0A5AD46-E44C-5744-8A80-57C30C31FF56}"/>
              </a:ext>
            </a:extLst>
          </p:cNvPr>
          <p:cNvPicPr>
            <a:picLocks noChangeAspect="1"/>
          </p:cNvPicPr>
          <p:nvPr userDrawn="1"/>
        </p:nvPicPr>
        <p:blipFill>
          <a:blip r:embed="rId2"/>
          <a:stretch>
            <a:fillRect/>
          </a:stretch>
        </p:blipFill>
        <p:spPr>
          <a:xfrm>
            <a:off x="0" y="-8594"/>
            <a:ext cx="12176760" cy="6866594"/>
          </a:xfrm>
          <a:prstGeom prst="rect">
            <a:avLst/>
          </a:prstGeom>
        </p:spPr>
      </p:pic>
      <p:sp>
        <p:nvSpPr>
          <p:cNvPr id="4" name="Rectangle 3">
            <a:extLst>
              <a:ext uri="{FF2B5EF4-FFF2-40B4-BE49-F238E27FC236}">
                <a16:creationId xmlns:a16="http://schemas.microsoft.com/office/drawing/2014/main" id="{519BC4D7-1DFD-9A43-9952-F028A442D566}"/>
              </a:ext>
            </a:extLst>
          </p:cNvPr>
          <p:cNvSpPr/>
          <p:nvPr userDrawn="1"/>
        </p:nvSpPr>
        <p:spPr>
          <a:xfrm>
            <a:off x="838200" y="1231900"/>
            <a:ext cx="5422900" cy="467360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EE778CA-D8F0-674D-AB73-13048957AC9E}"/>
              </a:ext>
            </a:extLst>
          </p:cNvPr>
          <p:cNvSpPr/>
          <p:nvPr userDrawn="1"/>
        </p:nvSpPr>
        <p:spPr>
          <a:xfrm>
            <a:off x="838200" y="1224530"/>
            <a:ext cx="5422900" cy="177049"/>
          </a:xfrm>
          <a:prstGeom prst="rect">
            <a:avLst/>
          </a:prstGeom>
          <a:solidFill>
            <a:srgbClr val="009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8">
            <a:extLst>
              <a:ext uri="{FF2B5EF4-FFF2-40B4-BE49-F238E27FC236}">
                <a16:creationId xmlns:a16="http://schemas.microsoft.com/office/drawing/2014/main" id="{FF81A343-46BB-A740-B4C0-D4B1428FBB55}"/>
              </a:ext>
            </a:extLst>
          </p:cNvPr>
          <p:cNvSpPr>
            <a:spLocks noGrp="1"/>
          </p:cNvSpPr>
          <p:nvPr>
            <p:ph type="title"/>
          </p:nvPr>
        </p:nvSpPr>
        <p:spPr>
          <a:xfrm>
            <a:off x="1271186" y="2148604"/>
            <a:ext cx="4457261" cy="3001620"/>
          </a:xfrm>
        </p:spPr>
        <p:txBody>
          <a:bodyPr anchor="ctr"/>
          <a:lstStyle>
            <a:lvl1pPr>
              <a:defRPr sz="6000"/>
            </a:lvl1pPr>
          </a:lstStyle>
          <a:p>
            <a:r>
              <a:rPr lang="en-US" dirty="0"/>
              <a:t>Click to edit Master title style</a:t>
            </a:r>
          </a:p>
        </p:txBody>
      </p:sp>
    </p:spTree>
    <p:extLst>
      <p:ext uri="{BB962C8B-B14F-4D97-AF65-F5344CB8AC3E}">
        <p14:creationId xmlns:p14="http://schemas.microsoft.com/office/powerpoint/2010/main" val="32287407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pic>
        <p:nvPicPr>
          <p:cNvPr id="5" name="Picture 4" descr="A picture containing person, table, sitting, laptop&#10;&#10;Description automatically generated">
            <a:extLst>
              <a:ext uri="{FF2B5EF4-FFF2-40B4-BE49-F238E27FC236}">
                <a16:creationId xmlns:a16="http://schemas.microsoft.com/office/drawing/2014/main" id="{CFC2F513-E881-B641-A549-B618242E5A77}"/>
              </a:ext>
            </a:extLst>
          </p:cNvPr>
          <p:cNvPicPr>
            <a:picLocks noChangeAspect="1"/>
          </p:cNvPicPr>
          <p:nvPr userDrawn="1"/>
        </p:nvPicPr>
        <p:blipFill>
          <a:blip r:embed="rId2"/>
          <a:stretch>
            <a:fillRect/>
          </a:stretch>
        </p:blipFill>
        <p:spPr>
          <a:xfrm>
            <a:off x="2714" y="0"/>
            <a:ext cx="12189286" cy="6858000"/>
          </a:xfrm>
          <a:prstGeom prst="rect">
            <a:avLst/>
          </a:prstGeom>
        </p:spPr>
      </p:pic>
      <p:sp>
        <p:nvSpPr>
          <p:cNvPr id="7" name="Rectangle 6">
            <a:extLst>
              <a:ext uri="{FF2B5EF4-FFF2-40B4-BE49-F238E27FC236}">
                <a16:creationId xmlns:a16="http://schemas.microsoft.com/office/drawing/2014/main" id="{5D586542-876A-994F-B2B5-EB699076A35A}"/>
              </a:ext>
            </a:extLst>
          </p:cNvPr>
          <p:cNvSpPr/>
          <p:nvPr userDrawn="1"/>
        </p:nvSpPr>
        <p:spPr>
          <a:xfrm>
            <a:off x="6535616" y="1120335"/>
            <a:ext cx="4959435" cy="467360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4C6A8C1-021C-0C43-89A0-D1C61F097E4E}"/>
              </a:ext>
            </a:extLst>
          </p:cNvPr>
          <p:cNvSpPr/>
          <p:nvPr userDrawn="1"/>
        </p:nvSpPr>
        <p:spPr>
          <a:xfrm>
            <a:off x="6535616" y="1112965"/>
            <a:ext cx="4959435" cy="177049"/>
          </a:xfrm>
          <a:prstGeom prst="rect">
            <a:avLst/>
          </a:prstGeom>
          <a:solidFill>
            <a:srgbClr val="BCA7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3DFE8A64-AD6A-634D-915F-106BD725F265}"/>
              </a:ext>
            </a:extLst>
          </p:cNvPr>
          <p:cNvSpPr>
            <a:spLocks noGrp="1"/>
          </p:cNvSpPr>
          <p:nvPr>
            <p:ph type="title"/>
          </p:nvPr>
        </p:nvSpPr>
        <p:spPr>
          <a:xfrm>
            <a:off x="7037790" y="2148604"/>
            <a:ext cx="4457261" cy="3001620"/>
          </a:xfrm>
        </p:spPr>
        <p:txBody>
          <a:bodyPr anchor="ctr"/>
          <a:lstStyle>
            <a:lvl1pPr>
              <a:defRPr sz="6000"/>
            </a:lvl1pPr>
          </a:lstStyle>
          <a:p>
            <a:r>
              <a:rPr lang="en-US" noProof="0"/>
              <a:t>Click to edit Master title style</a:t>
            </a:r>
          </a:p>
        </p:txBody>
      </p:sp>
    </p:spTree>
    <p:extLst>
      <p:ext uri="{BB962C8B-B14F-4D97-AF65-F5344CB8AC3E}">
        <p14:creationId xmlns:p14="http://schemas.microsoft.com/office/powerpoint/2010/main" val="1864856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AP Growth">
    <p:spTree>
      <p:nvGrpSpPr>
        <p:cNvPr id="1" name=""/>
        <p:cNvGrpSpPr/>
        <p:nvPr/>
      </p:nvGrpSpPr>
      <p:grpSpPr>
        <a:xfrm>
          <a:off x="0" y="0"/>
          <a:ext cx="0" cy="0"/>
          <a:chOff x="0" y="0"/>
          <a:chExt cx="0" cy="0"/>
        </a:xfrm>
      </p:grpSpPr>
      <p:pic>
        <p:nvPicPr>
          <p:cNvPr id="5" name="Picture 4" descr="A picture containing person, sitting, table, child&#10;&#10;Description automatically generated">
            <a:extLst>
              <a:ext uri="{FF2B5EF4-FFF2-40B4-BE49-F238E27FC236}">
                <a16:creationId xmlns:a16="http://schemas.microsoft.com/office/drawing/2014/main" id="{3C4A1EE9-3AC3-D944-89F3-4ED3BB78CF83}"/>
              </a:ext>
            </a:extLst>
          </p:cNvPr>
          <p:cNvPicPr>
            <a:picLocks noChangeAspect="1"/>
          </p:cNvPicPr>
          <p:nvPr userDrawn="1"/>
        </p:nvPicPr>
        <p:blipFill>
          <a:blip r:embed="rId2"/>
          <a:stretch>
            <a:fillRect/>
          </a:stretch>
        </p:blipFill>
        <p:spPr>
          <a:xfrm>
            <a:off x="0" y="0"/>
            <a:ext cx="12192000" cy="6875188"/>
          </a:xfrm>
          <a:prstGeom prst="rect">
            <a:avLst/>
          </a:prstGeom>
        </p:spPr>
      </p:pic>
      <p:sp>
        <p:nvSpPr>
          <p:cNvPr id="6" name="Rectangle 5">
            <a:extLst>
              <a:ext uri="{FF2B5EF4-FFF2-40B4-BE49-F238E27FC236}">
                <a16:creationId xmlns:a16="http://schemas.microsoft.com/office/drawing/2014/main" id="{38D12691-1D82-1741-B2A0-82205BB6A84B}"/>
              </a:ext>
            </a:extLst>
          </p:cNvPr>
          <p:cNvSpPr/>
          <p:nvPr userDrawn="1"/>
        </p:nvSpPr>
        <p:spPr>
          <a:xfrm>
            <a:off x="838200" y="1231900"/>
            <a:ext cx="5422900" cy="467360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2F1A55F-9AD9-BF4D-8B61-E74008BD264A}"/>
              </a:ext>
            </a:extLst>
          </p:cNvPr>
          <p:cNvSpPr/>
          <p:nvPr userDrawn="1"/>
        </p:nvSpPr>
        <p:spPr>
          <a:xfrm>
            <a:off x="838200" y="1224530"/>
            <a:ext cx="5422900" cy="17704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8">
            <a:extLst>
              <a:ext uri="{FF2B5EF4-FFF2-40B4-BE49-F238E27FC236}">
                <a16:creationId xmlns:a16="http://schemas.microsoft.com/office/drawing/2014/main" id="{45EB93C3-E47F-884A-9691-ADB2671DA3E4}"/>
              </a:ext>
            </a:extLst>
          </p:cNvPr>
          <p:cNvSpPr>
            <a:spLocks noGrp="1"/>
          </p:cNvSpPr>
          <p:nvPr>
            <p:ph type="title"/>
          </p:nvPr>
        </p:nvSpPr>
        <p:spPr>
          <a:xfrm>
            <a:off x="1271186" y="2148604"/>
            <a:ext cx="4457261" cy="3001620"/>
          </a:xfrm>
        </p:spPr>
        <p:txBody>
          <a:bodyPr anchor="ctr"/>
          <a:lstStyle>
            <a:lvl1pPr>
              <a:defRPr sz="6000"/>
            </a:lvl1pPr>
          </a:lstStyle>
          <a:p>
            <a:r>
              <a:rPr lang="en-US" dirty="0"/>
              <a:t>Click to edit Master title style</a:t>
            </a:r>
          </a:p>
        </p:txBody>
      </p:sp>
    </p:spTree>
    <p:extLst>
      <p:ext uri="{BB962C8B-B14F-4D97-AF65-F5344CB8AC3E}">
        <p14:creationId xmlns:p14="http://schemas.microsoft.com/office/powerpoint/2010/main" val="7834363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AP Skills">
    <p:spTree>
      <p:nvGrpSpPr>
        <p:cNvPr id="1" name=""/>
        <p:cNvGrpSpPr/>
        <p:nvPr/>
      </p:nvGrpSpPr>
      <p:grpSpPr>
        <a:xfrm>
          <a:off x="0" y="0"/>
          <a:ext cx="0" cy="0"/>
          <a:chOff x="0" y="0"/>
          <a:chExt cx="0" cy="0"/>
        </a:xfrm>
      </p:grpSpPr>
      <p:pic>
        <p:nvPicPr>
          <p:cNvPr id="4" name="Picture 3" descr="A group of people standing in front of a building&#10;&#10;Description automatically generated">
            <a:extLst>
              <a:ext uri="{FF2B5EF4-FFF2-40B4-BE49-F238E27FC236}">
                <a16:creationId xmlns:a16="http://schemas.microsoft.com/office/drawing/2014/main" id="{641A576F-1036-9643-B7B8-E2092CCE1186}"/>
              </a:ext>
            </a:extLst>
          </p:cNvPr>
          <p:cNvPicPr>
            <a:picLocks noChangeAspect="1"/>
          </p:cNvPicPr>
          <p:nvPr userDrawn="1"/>
        </p:nvPicPr>
        <p:blipFill>
          <a:blip r:embed="rId2"/>
          <a:stretch>
            <a:fillRect/>
          </a:stretch>
        </p:blipFill>
        <p:spPr>
          <a:xfrm>
            <a:off x="0" y="-8594"/>
            <a:ext cx="12192000" cy="6866594"/>
          </a:xfrm>
          <a:prstGeom prst="rect">
            <a:avLst/>
          </a:prstGeom>
        </p:spPr>
      </p:pic>
      <p:sp>
        <p:nvSpPr>
          <p:cNvPr id="5" name="Rectangle 4">
            <a:extLst>
              <a:ext uri="{FF2B5EF4-FFF2-40B4-BE49-F238E27FC236}">
                <a16:creationId xmlns:a16="http://schemas.microsoft.com/office/drawing/2014/main" id="{8EAABFC9-4BCD-4D42-97CB-F49F9B38945B}"/>
              </a:ext>
            </a:extLst>
          </p:cNvPr>
          <p:cNvSpPr/>
          <p:nvPr userDrawn="1"/>
        </p:nvSpPr>
        <p:spPr>
          <a:xfrm>
            <a:off x="6535616" y="1120335"/>
            <a:ext cx="4959435" cy="467360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50F6D62-AB5F-C949-A1F8-B89F460A3DC6}"/>
              </a:ext>
            </a:extLst>
          </p:cNvPr>
          <p:cNvSpPr/>
          <p:nvPr userDrawn="1"/>
        </p:nvSpPr>
        <p:spPr>
          <a:xfrm>
            <a:off x="6535616" y="1112965"/>
            <a:ext cx="4959435" cy="177049"/>
          </a:xfrm>
          <a:prstGeom prst="rect">
            <a:avLst/>
          </a:prstGeom>
          <a:solidFill>
            <a:srgbClr val="003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8">
            <a:extLst>
              <a:ext uri="{FF2B5EF4-FFF2-40B4-BE49-F238E27FC236}">
                <a16:creationId xmlns:a16="http://schemas.microsoft.com/office/drawing/2014/main" id="{B283D07B-4E16-C241-B680-585D403F4F64}"/>
              </a:ext>
            </a:extLst>
          </p:cNvPr>
          <p:cNvSpPr>
            <a:spLocks noGrp="1"/>
          </p:cNvSpPr>
          <p:nvPr>
            <p:ph type="title"/>
          </p:nvPr>
        </p:nvSpPr>
        <p:spPr>
          <a:xfrm>
            <a:off x="7037790" y="2148604"/>
            <a:ext cx="4457261" cy="3001620"/>
          </a:xfrm>
        </p:spPr>
        <p:txBody>
          <a:bodyPr anchor="ctr"/>
          <a:lstStyle>
            <a:lvl1pPr>
              <a:defRPr sz="6000"/>
            </a:lvl1pPr>
          </a:lstStyle>
          <a:p>
            <a:r>
              <a:rPr lang="en-US" noProof="0"/>
              <a:t>Click to edit Master title style</a:t>
            </a:r>
          </a:p>
        </p:txBody>
      </p:sp>
    </p:spTree>
    <p:extLst>
      <p:ext uri="{BB962C8B-B14F-4D97-AF65-F5344CB8AC3E}">
        <p14:creationId xmlns:p14="http://schemas.microsoft.com/office/powerpoint/2010/main" val="1472554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B35707-FE04-3B4C-85FB-195F19FFDC14}"/>
              </a:ext>
            </a:extLst>
          </p:cNvPr>
          <p:cNvPicPr>
            <a:picLocks noChangeAspect="1"/>
          </p:cNvPicPr>
          <p:nvPr userDrawn="1"/>
        </p:nvPicPr>
        <p:blipFill rotWithShape="1">
          <a:blip r:embed="rId2"/>
          <a:srcRect r="11765" b="10588"/>
          <a:stretch/>
        </p:blipFill>
        <p:spPr>
          <a:xfrm rot="16200000">
            <a:off x="-3352799" y="3343834"/>
            <a:ext cx="6857998" cy="170330"/>
          </a:xfrm>
          <a:prstGeom prst="rect">
            <a:avLst/>
          </a:prstGeom>
        </p:spPr>
      </p:pic>
    </p:spTree>
    <p:extLst>
      <p:ext uri="{BB962C8B-B14F-4D97-AF65-F5344CB8AC3E}">
        <p14:creationId xmlns:p14="http://schemas.microsoft.com/office/powerpoint/2010/main" val="2113852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AP Reading Fluency">
    <p:spTree>
      <p:nvGrpSpPr>
        <p:cNvPr id="1" name=""/>
        <p:cNvGrpSpPr/>
        <p:nvPr/>
      </p:nvGrpSpPr>
      <p:grpSpPr>
        <a:xfrm>
          <a:off x="0" y="0"/>
          <a:ext cx="0" cy="0"/>
          <a:chOff x="0" y="0"/>
          <a:chExt cx="0" cy="0"/>
        </a:xfrm>
      </p:grpSpPr>
      <p:pic>
        <p:nvPicPr>
          <p:cNvPr id="4" name="Picture 3" descr="A picture containing person, game, racket, holding&#10;&#10;Description automatically generated">
            <a:extLst>
              <a:ext uri="{FF2B5EF4-FFF2-40B4-BE49-F238E27FC236}">
                <a16:creationId xmlns:a16="http://schemas.microsoft.com/office/drawing/2014/main" id="{105F37C8-0782-614A-A0BE-B4ABC863EA8E}"/>
              </a:ext>
            </a:extLst>
          </p:cNvPr>
          <p:cNvPicPr>
            <a:picLocks noChangeAspect="1"/>
          </p:cNvPicPr>
          <p:nvPr userDrawn="1"/>
        </p:nvPicPr>
        <p:blipFill>
          <a:blip r:embed="rId2"/>
          <a:stretch>
            <a:fillRect/>
          </a:stretch>
        </p:blipFill>
        <p:spPr>
          <a:xfrm>
            <a:off x="2714" y="0"/>
            <a:ext cx="12189286" cy="6873658"/>
          </a:xfrm>
          <a:prstGeom prst="rect">
            <a:avLst/>
          </a:prstGeom>
        </p:spPr>
      </p:pic>
      <p:sp>
        <p:nvSpPr>
          <p:cNvPr id="5" name="Rectangle 4">
            <a:extLst>
              <a:ext uri="{FF2B5EF4-FFF2-40B4-BE49-F238E27FC236}">
                <a16:creationId xmlns:a16="http://schemas.microsoft.com/office/drawing/2014/main" id="{D441D44A-AB01-6E43-9846-351841D400BE}"/>
              </a:ext>
            </a:extLst>
          </p:cNvPr>
          <p:cNvSpPr/>
          <p:nvPr userDrawn="1"/>
        </p:nvSpPr>
        <p:spPr>
          <a:xfrm>
            <a:off x="838200" y="1231900"/>
            <a:ext cx="4831080" cy="467360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72A7AB3-C92D-2B41-B070-CBC8391A6053}"/>
              </a:ext>
            </a:extLst>
          </p:cNvPr>
          <p:cNvSpPr/>
          <p:nvPr userDrawn="1"/>
        </p:nvSpPr>
        <p:spPr>
          <a:xfrm>
            <a:off x="838199" y="1224531"/>
            <a:ext cx="4831079" cy="168172"/>
          </a:xfrm>
          <a:prstGeom prst="rect">
            <a:avLst/>
          </a:prstGeom>
          <a:solidFill>
            <a:srgbClr val="BCA7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8">
            <a:extLst>
              <a:ext uri="{FF2B5EF4-FFF2-40B4-BE49-F238E27FC236}">
                <a16:creationId xmlns:a16="http://schemas.microsoft.com/office/drawing/2014/main" id="{B92AAD30-C945-E94B-9623-8F17BA337258}"/>
              </a:ext>
            </a:extLst>
          </p:cNvPr>
          <p:cNvSpPr>
            <a:spLocks noGrp="1"/>
          </p:cNvSpPr>
          <p:nvPr>
            <p:ph type="title"/>
          </p:nvPr>
        </p:nvSpPr>
        <p:spPr>
          <a:xfrm>
            <a:off x="1271186" y="2148604"/>
            <a:ext cx="4457261" cy="3001620"/>
          </a:xfrm>
        </p:spPr>
        <p:txBody>
          <a:bodyPr anchor="ctr"/>
          <a:lstStyle>
            <a:lvl1pPr>
              <a:defRPr sz="6000"/>
            </a:lvl1pPr>
          </a:lstStyle>
          <a:p>
            <a:r>
              <a:rPr lang="en-US" dirty="0"/>
              <a:t>Click to edit Master title style</a:t>
            </a:r>
          </a:p>
        </p:txBody>
      </p:sp>
    </p:spTree>
    <p:extLst>
      <p:ext uri="{BB962C8B-B14F-4D97-AF65-F5344CB8AC3E}">
        <p14:creationId xmlns:p14="http://schemas.microsoft.com/office/powerpoint/2010/main" val="16772571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12" name="Freeform 11"/>
          <p:cNvSpPr/>
          <p:nvPr userDrawn="1"/>
        </p:nvSpPr>
        <p:spPr>
          <a:xfrm>
            <a:off x="0" y="0"/>
            <a:ext cx="1157591" cy="1783688"/>
          </a:xfrm>
          <a:custGeom>
            <a:avLst/>
            <a:gdLst>
              <a:gd name="connsiteX0" fmla="*/ 0 w 1157591"/>
              <a:gd name="connsiteY0" fmla="*/ 0 h 1783688"/>
              <a:gd name="connsiteX1" fmla="*/ 777607 w 1157591"/>
              <a:gd name="connsiteY1" fmla="*/ 0 h 1783688"/>
              <a:gd name="connsiteX2" fmla="*/ 883032 w 1157591"/>
              <a:gd name="connsiteY2" fmla="*/ 90482 h 1783688"/>
              <a:gd name="connsiteX3" fmla="*/ 1157382 w 1157591"/>
              <a:gd name="connsiteY3" fmla="*/ 690420 h 1783688"/>
              <a:gd name="connsiteX4" fmla="*/ 1157591 w 1157591"/>
              <a:gd name="connsiteY4" fmla="*/ 694721 h 1783688"/>
              <a:gd name="connsiteX5" fmla="*/ 1157591 w 1157591"/>
              <a:gd name="connsiteY5" fmla="*/ 888941 h 1783688"/>
              <a:gd name="connsiteX6" fmla="*/ 1157382 w 1157591"/>
              <a:gd name="connsiteY6" fmla="*/ 893243 h 1783688"/>
              <a:gd name="connsiteX7" fmla="*/ 208807 w 1157591"/>
              <a:gd name="connsiteY7" fmla="*/ 1783688 h 1783688"/>
              <a:gd name="connsiteX8" fmla="*/ 16644 w 1157591"/>
              <a:gd name="connsiteY8" fmla="*/ 1763537 h 1783688"/>
              <a:gd name="connsiteX9" fmla="*/ 0 w 1157591"/>
              <a:gd name="connsiteY9" fmla="*/ 1758163 h 1783688"/>
              <a:gd name="connsiteX10" fmla="*/ 0 w 1157591"/>
              <a:gd name="connsiteY10" fmla="*/ 1252833 h 1783688"/>
              <a:gd name="connsiteX11" fmla="*/ 23235 w 1157591"/>
              <a:gd name="connsiteY11" fmla="*/ 1266459 h 1783688"/>
              <a:gd name="connsiteX12" fmla="*/ 208807 w 1157591"/>
              <a:gd name="connsiteY12" fmla="*/ 1306939 h 1783688"/>
              <a:gd name="connsiteX13" fmla="*/ 685556 w 1157591"/>
              <a:gd name="connsiteY13" fmla="*/ 791831 h 1783688"/>
              <a:gd name="connsiteX14" fmla="*/ 208807 w 1157591"/>
              <a:gd name="connsiteY14" fmla="*/ 276723 h 1783688"/>
              <a:gd name="connsiteX15" fmla="*/ 23235 w 1157591"/>
              <a:gd name="connsiteY15" fmla="*/ 317203 h 1783688"/>
              <a:gd name="connsiteX16" fmla="*/ 0 w 1157591"/>
              <a:gd name="connsiteY16" fmla="*/ 330829 h 178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591" h="1783688">
                <a:moveTo>
                  <a:pt x="0" y="0"/>
                </a:moveTo>
                <a:lnTo>
                  <a:pt x="777607" y="0"/>
                </a:lnTo>
                <a:lnTo>
                  <a:pt x="883032" y="90482"/>
                </a:lnTo>
                <a:cubicBezTo>
                  <a:pt x="1034012" y="247537"/>
                  <a:pt x="1134596" y="457016"/>
                  <a:pt x="1157382" y="690420"/>
                </a:cubicBezTo>
                <a:lnTo>
                  <a:pt x="1157591" y="694721"/>
                </a:lnTo>
                <a:lnTo>
                  <a:pt x="1157591" y="888941"/>
                </a:lnTo>
                <a:lnTo>
                  <a:pt x="1157382" y="893243"/>
                </a:lnTo>
                <a:cubicBezTo>
                  <a:pt x="1108554" y="1393392"/>
                  <a:pt x="702496" y="1783688"/>
                  <a:pt x="208807" y="1783688"/>
                </a:cubicBezTo>
                <a:cubicBezTo>
                  <a:pt x="142982" y="1783688"/>
                  <a:pt x="78714" y="1776749"/>
                  <a:pt x="16644" y="1763537"/>
                </a:cubicBezTo>
                <a:lnTo>
                  <a:pt x="0" y="1758163"/>
                </a:lnTo>
                <a:lnTo>
                  <a:pt x="0" y="1252833"/>
                </a:lnTo>
                <a:lnTo>
                  <a:pt x="23235" y="1266459"/>
                </a:lnTo>
                <a:cubicBezTo>
                  <a:pt x="80272" y="1292525"/>
                  <a:pt x="142982" y="1306939"/>
                  <a:pt x="208807" y="1306939"/>
                </a:cubicBezTo>
                <a:cubicBezTo>
                  <a:pt x="472108" y="1306939"/>
                  <a:pt x="685556" y="1076317"/>
                  <a:pt x="685556" y="791831"/>
                </a:cubicBezTo>
                <a:cubicBezTo>
                  <a:pt x="685556" y="507345"/>
                  <a:pt x="472108" y="276723"/>
                  <a:pt x="208807" y="276723"/>
                </a:cubicBezTo>
                <a:cubicBezTo>
                  <a:pt x="142982" y="276723"/>
                  <a:pt x="80272" y="291137"/>
                  <a:pt x="23235" y="317203"/>
                </a:cubicBezTo>
                <a:lnTo>
                  <a:pt x="0" y="330829"/>
                </a:lnTo>
                <a:close/>
              </a:path>
            </a:pathLst>
          </a:custGeom>
          <a:solidFill>
            <a:srgbClr val="F15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97515" y="497328"/>
            <a:ext cx="3136900" cy="3136900"/>
          </a:xfrm>
          <a:prstGeom prst="rect">
            <a:avLst/>
          </a:prstGeom>
        </p:spPr>
      </p:pic>
      <p:sp>
        <p:nvSpPr>
          <p:cNvPr id="21" name="Text Placeholder 19"/>
          <p:cNvSpPr>
            <a:spLocks noGrp="1"/>
          </p:cNvSpPr>
          <p:nvPr>
            <p:ph type="body" sz="quarter" idx="11" hasCustomPrompt="1"/>
          </p:nvPr>
        </p:nvSpPr>
        <p:spPr>
          <a:xfrm>
            <a:off x="2743200" y="2901940"/>
            <a:ext cx="8829040" cy="1605915"/>
          </a:xfrm>
          <a:prstGeom prst="rect">
            <a:avLst/>
          </a:prstGeom>
        </p:spPr>
        <p:txBody>
          <a:bodyPr anchor="b"/>
          <a:lstStyle>
            <a:lvl1pPr marL="0" indent="0" algn="r">
              <a:lnSpc>
                <a:spcPct val="100000"/>
              </a:lnSpc>
              <a:spcBef>
                <a:spcPts val="0"/>
              </a:spcBef>
              <a:buNone/>
              <a:defRPr sz="4800" b="0" baseline="0">
                <a:solidFill>
                  <a:schemeClr val="tx1"/>
                </a:solidFill>
                <a:latin typeface="+mj-lt"/>
              </a:defRPr>
            </a:lvl1pPr>
            <a:lvl2pPr>
              <a:defRPr sz="4800"/>
            </a:lvl2pPr>
            <a:lvl3pPr>
              <a:defRPr sz="4800"/>
            </a:lvl3pPr>
            <a:lvl4pPr>
              <a:defRPr sz="4800"/>
            </a:lvl4pPr>
            <a:lvl5pPr>
              <a:defRPr sz="4800"/>
            </a:lvl5pPr>
          </a:lstStyle>
          <a:p>
            <a:pPr lvl="0"/>
            <a:r>
              <a:rPr lang="en-US" b="1" dirty="0"/>
              <a:t>48pt Title Slide</a:t>
            </a:r>
          </a:p>
        </p:txBody>
      </p:sp>
      <p:sp>
        <p:nvSpPr>
          <p:cNvPr id="24" name="Text Placeholder 2"/>
          <p:cNvSpPr>
            <a:spLocks noGrp="1"/>
          </p:cNvSpPr>
          <p:nvPr>
            <p:ph type="body" sz="quarter" idx="18" hasCustomPrompt="1"/>
          </p:nvPr>
        </p:nvSpPr>
        <p:spPr>
          <a:xfrm>
            <a:off x="2733040" y="4690115"/>
            <a:ext cx="8834121" cy="400499"/>
          </a:xfrm>
          <a:prstGeom prst="rect">
            <a:avLst/>
          </a:prstGeom>
        </p:spPr>
        <p:txBody>
          <a:bodyPr/>
          <a:lstStyle>
            <a:lvl1pPr marL="0" indent="0" algn="r">
              <a:lnSpc>
                <a:spcPct val="110000"/>
              </a:lnSpc>
              <a:spcBef>
                <a:spcPts val="0"/>
              </a:spcBef>
              <a:spcAft>
                <a:spcPts val="0"/>
              </a:spcAft>
              <a:buNone/>
              <a:defRPr sz="2400" spc="0">
                <a:solidFill>
                  <a:schemeClr val="tx1"/>
                </a:solidFill>
                <a:latin typeface="+mn-lt"/>
              </a:defRPr>
            </a:lvl1pPr>
            <a:lvl2pPr marL="341313" indent="-165100" algn="r">
              <a:lnSpc>
                <a:spcPct val="110000"/>
              </a:lnSpc>
              <a:spcAft>
                <a:spcPts val="300"/>
              </a:spcAft>
              <a:buClr>
                <a:schemeClr val="bg1">
                  <a:lumMod val="65000"/>
                </a:schemeClr>
              </a:buClr>
              <a:buSzPct val="108000"/>
              <a:buFont typeface="Arial" panose="020B0604020202020204" pitchFamily="34" charset="0"/>
              <a:buChar char="▪"/>
              <a:defRPr sz="2000" spc="0">
                <a:solidFill>
                  <a:schemeClr val="tx1"/>
                </a:solidFill>
                <a:latin typeface="+mn-lt"/>
              </a:defRPr>
            </a:lvl2pPr>
            <a:lvl3pPr marL="573088" indent="-176213" algn="r">
              <a:lnSpc>
                <a:spcPct val="110000"/>
              </a:lnSpc>
              <a:spcAft>
                <a:spcPts val="300"/>
              </a:spcAft>
              <a:buClr>
                <a:schemeClr val="accent1"/>
              </a:buClr>
              <a:buFont typeface="Arial" panose="020B0604020202020204" pitchFamily="34" charset="0"/>
              <a:buChar char="−"/>
              <a:defRPr sz="1800" i="1" spc="0">
                <a:solidFill>
                  <a:schemeClr val="tx1"/>
                </a:solidFill>
                <a:latin typeface="+mn-lt"/>
              </a:defRPr>
            </a:lvl3pPr>
            <a:lvl4pPr>
              <a:defRPr sz="1800" spc="0">
                <a:solidFill>
                  <a:schemeClr val="tx1"/>
                </a:solidFill>
                <a:latin typeface="+mn-lt"/>
              </a:defRPr>
            </a:lvl4pPr>
            <a:lvl5pPr>
              <a:defRPr sz="1800" spc="0">
                <a:solidFill>
                  <a:schemeClr val="tx1"/>
                </a:solidFill>
                <a:latin typeface="+mn-lt"/>
              </a:defRPr>
            </a:lvl5pPr>
          </a:lstStyle>
          <a:p>
            <a:pPr lvl="0"/>
            <a:r>
              <a:rPr lang="en-US" dirty="0"/>
              <a:t>24pt optional body copy</a:t>
            </a:r>
          </a:p>
          <a:p>
            <a:pPr lvl="0"/>
            <a:endParaRPr lang="en-US" dirty="0"/>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265384" y="348107"/>
            <a:ext cx="642987" cy="298443"/>
          </a:xfrm>
          <a:prstGeom prst="rect">
            <a:avLst/>
          </a:prstGeom>
        </p:spPr>
      </p:pic>
      <p:pic>
        <p:nvPicPr>
          <p:cNvPr id="16" name="pasted-image.pdf"/>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20914" y="2718554"/>
            <a:ext cx="412315" cy="472166"/>
          </a:xfrm>
          <a:prstGeom prst="rect">
            <a:avLst/>
          </a:prstGeom>
          <a:ln w="12700">
            <a:miter lim="400000"/>
          </a:ln>
        </p:spPr>
      </p:pic>
      <p:pic>
        <p:nvPicPr>
          <p:cNvPr id="14" name="Picture 13"/>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289110" y="978089"/>
            <a:ext cx="1759330" cy="1260143"/>
          </a:xfrm>
          <a:prstGeom prst="rect">
            <a:avLst/>
          </a:prstGeom>
        </p:spPr>
      </p:pic>
    </p:spTree>
    <p:extLst>
      <p:ext uri="{BB962C8B-B14F-4D97-AF65-F5344CB8AC3E}">
        <p14:creationId xmlns:p14="http://schemas.microsoft.com/office/powerpoint/2010/main" val="10541281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289110" y="978089"/>
            <a:ext cx="1759330" cy="1260143"/>
          </a:xfrm>
          <a:prstGeom prst="rect">
            <a:avLst/>
          </a:prstGeom>
        </p:spPr>
      </p:pic>
      <p:sp>
        <p:nvSpPr>
          <p:cNvPr id="12" name="Freeform 11"/>
          <p:cNvSpPr/>
          <p:nvPr userDrawn="1"/>
        </p:nvSpPr>
        <p:spPr>
          <a:xfrm>
            <a:off x="0" y="0"/>
            <a:ext cx="1157591" cy="1783688"/>
          </a:xfrm>
          <a:custGeom>
            <a:avLst/>
            <a:gdLst>
              <a:gd name="connsiteX0" fmla="*/ 0 w 1157591"/>
              <a:gd name="connsiteY0" fmla="*/ 0 h 1783688"/>
              <a:gd name="connsiteX1" fmla="*/ 777607 w 1157591"/>
              <a:gd name="connsiteY1" fmla="*/ 0 h 1783688"/>
              <a:gd name="connsiteX2" fmla="*/ 883032 w 1157591"/>
              <a:gd name="connsiteY2" fmla="*/ 90482 h 1783688"/>
              <a:gd name="connsiteX3" fmla="*/ 1157382 w 1157591"/>
              <a:gd name="connsiteY3" fmla="*/ 690420 h 1783688"/>
              <a:gd name="connsiteX4" fmla="*/ 1157591 w 1157591"/>
              <a:gd name="connsiteY4" fmla="*/ 694721 h 1783688"/>
              <a:gd name="connsiteX5" fmla="*/ 1157591 w 1157591"/>
              <a:gd name="connsiteY5" fmla="*/ 888941 h 1783688"/>
              <a:gd name="connsiteX6" fmla="*/ 1157382 w 1157591"/>
              <a:gd name="connsiteY6" fmla="*/ 893243 h 1783688"/>
              <a:gd name="connsiteX7" fmla="*/ 208807 w 1157591"/>
              <a:gd name="connsiteY7" fmla="*/ 1783688 h 1783688"/>
              <a:gd name="connsiteX8" fmla="*/ 16644 w 1157591"/>
              <a:gd name="connsiteY8" fmla="*/ 1763537 h 1783688"/>
              <a:gd name="connsiteX9" fmla="*/ 0 w 1157591"/>
              <a:gd name="connsiteY9" fmla="*/ 1758163 h 1783688"/>
              <a:gd name="connsiteX10" fmla="*/ 0 w 1157591"/>
              <a:gd name="connsiteY10" fmla="*/ 1252833 h 1783688"/>
              <a:gd name="connsiteX11" fmla="*/ 23235 w 1157591"/>
              <a:gd name="connsiteY11" fmla="*/ 1266459 h 1783688"/>
              <a:gd name="connsiteX12" fmla="*/ 208807 w 1157591"/>
              <a:gd name="connsiteY12" fmla="*/ 1306939 h 1783688"/>
              <a:gd name="connsiteX13" fmla="*/ 685556 w 1157591"/>
              <a:gd name="connsiteY13" fmla="*/ 791831 h 1783688"/>
              <a:gd name="connsiteX14" fmla="*/ 208807 w 1157591"/>
              <a:gd name="connsiteY14" fmla="*/ 276723 h 1783688"/>
              <a:gd name="connsiteX15" fmla="*/ 23235 w 1157591"/>
              <a:gd name="connsiteY15" fmla="*/ 317203 h 1783688"/>
              <a:gd name="connsiteX16" fmla="*/ 0 w 1157591"/>
              <a:gd name="connsiteY16" fmla="*/ 330829 h 178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591" h="1783688">
                <a:moveTo>
                  <a:pt x="0" y="0"/>
                </a:moveTo>
                <a:lnTo>
                  <a:pt x="777607" y="0"/>
                </a:lnTo>
                <a:lnTo>
                  <a:pt x="883032" y="90482"/>
                </a:lnTo>
                <a:cubicBezTo>
                  <a:pt x="1034012" y="247537"/>
                  <a:pt x="1134596" y="457016"/>
                  <a:pt x="1157382" y="690420"/>
                </a:cubicBezTo>
                <a:lnTo>
                  <a:pt x="1157591" y="694721"/>
                </a:lnTo>
                <a:lnTo>
                  <a:pt x="1157591" y="888941"/>
                </a:lnTo>
                <a:lnTo>
                  <a:pt x="1157382" y="893243"/>
                </a:lnTo>
                <a:cubicBezTo>
                  <a:pt x="1108554" y="1393392"/>
                  <a:pt x="702496" y="1783688"/>
                  <a:pt x="208807" y="1783688"/>
                </a:cubicBezTo>
                <a:cubicBezTo>
                  <a:pt x="142982" y="1783688"/>
                  <a:pt x="78714" y="1776749"/>
                  <a:pt x="16644" y="1763537"/>
                </a:cubicBezTo>
                <a:lnTo>
                  <a:pt x="0" y="1758163"/>
                </a:lnTo>
                <a:lnTo>
                  <a:pt x="0" y="1252833"/>
                </a:lnTo>
                <a:lnTo>
                  <a:pt x="23235" y="1266459"/>
                </a:lnTo>
                <a:cubicBezTo>
                  <a:pt x="80272" y="1292525"/>
                  <a:pt x="142982" y="1306939"/>
                  <a:pt x="208807" y="1306939"/>
                </a:cubicBezTo>
                <a:cubicBezTo>
                  <a:pt x="472108" y="1306939"/>
                  <a:pt x="685556" y="1076317"/>
                  <a:pt x="685556" y="791831"/>
                </a:cubicBezTo>
                <a:cubicBezTo>
                  <a:pt x="685556" y="507345"/>
                  <a:pt x="472108" y="276723"/>
                  <a:pt x="208807" y="276723"/>
                </a:cubicBezTo>
                <a:cubicBezTo>
                  <a:pt x="142982" y="276723"/>
                  <a:pt x="80272" y="291137"/>
                  <a:pt x="23235" y="317203"/>
                </a:cubicBezTo>
                <a:lnTo>
                  <a:pt x="0" y="330829"/>
                </a:lnTo>
                <a:close/>
              </a:path>
            </a:pathLst>
          </a:custGeom>
          <a:solidFill>
            <a:srgbClr val="F15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asted-image.pdf"/>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17988" y="2780974"/>
            <a:ext cx="412315" cy="472166"/>
          </a:xfrm>
          <a:prstGeom prst="rect">
            <a:avLst/>
          </a:prstGeom>
          <a:ln w="12700">
            <a:miter lim="400000"/>
          </a:ln>
        </p:spPr>
      </p:pic>
      <p:sp>
        <p:nvSpPr>
          <p:cNvPr id="21" name="Text Placeholder 19"/>
          <p:cNvSpPr>
            <a:spLocks noGrp="1"/>
          </p:cNvSpPr>
          <p:nvPr>
            <p:ph type="body" sz="quarter" idx="11" hasCustomPrompt="1"/>
          </p:nvPr>
        </p:nvSpPr>
        <p:spPr>
          <a:xfrm>
            <a:off x="2743200" y="2901940"/>
            <a:ext cx="8829040" cy="1605915"/>
          </a:xfrm>
          <a:prstGeom prst="rect">
            <a:avLst/>
          </a:prstGeom>
        </p:spPr>
        <p:txBody>
          <a:bodyPr anchor="b"/>
          <a:lstStyle>
            <a:lvl1pPr marL="0" indent="0" algn="r">
              <a:lnSpc>
                <a:spcPct val="100000"/>
              </a:lnSpc>
              <a:spcBef>
                <a:spcPts val="0"/>
              </a:spcBef>
              <a:buNone/>
              <a:defRPr sz="4800" b="0" baseline="0">
                <a:solidFill>
                  <a:schemeClr val="tx1"/>
                </a:solidFill>
                <a:latin typeface="+mj-lt"/>
              </a:defRPr>
            </a:lvl1pPr>
            <a:lvl2pPr>
              <a:defRPr sz="4800"/>
            </a:lvl2pPr>
            <a:lvl3pPr>
              <a:defRPr sz="4800"/>
            </a:lvl3pPr>
            <a:lvl4pPr>
              <a:defRPr sz="4800"/>
            </a:lvl4pPr>
            <a:lvl5pPr>
              <a:defRPr sz="4800"/>
            </a:lvl5pPr>
          </a:lstStyle>
          <a:p>
            <a:pPr lvl="0"/>
            <a:r>
              <a:rPr lang="en-US" b="1" dirty="0"/>
              <a:t>48pt Title Slide</a:t>
            </a:r>
          </a:p>
        </p:txBody>
      </p:sp>
      <p:sp>
        <p:nvSpPr>
          <p:cNvPr id="24" name="Text Placeholder 2"/>
          <p:cNvSpPr>
            <a:spLocks noGrp="1"/>
          </p:cNvSpPr>
          <p:nvPr>
            <p:ph type="body" sz="quarter" idx="18" hasCustomPrompt="1"/>
          </p:nvPr>
        </p:nvSpPr>
        <p:spPr>
          <a:xfrm>
            <a:off x="2733040" y="4690115"/>
            <a:ext cx="8834121" cy="400499"/>
          </a:xfrm>
          <a:prstGeom prst="rect">
            <a:avLst/>
          </a:prstGeom>
        </p:spPr>
        <p:txBody>
          <a:bodyPr/>
          <a:lstStyle>
            <a:lvl1pPr marL="0" indent="0" algn="r">
              <a:lnSpc>
                <a:spcPct val="110000"/>
              </a:lnSpc>
              <a:spcBef>
                <a:spcPts val="0"/>
              </a:spcBef>
              <a:spcAft>
                <a:spcPts val="0"/>
              </a:spcAft>
              <a:buNone/>
              <a:defRPr sz="2400" spc="0">
                <a:solidFill>
                  <a:schemeClr val="tx1"/>
                </a:solidFill>
                <a:latin typeface="+mn-lt"/>
              </a:defRPr>
            </a:lvl1pPr>
            <a:lvl2pPr marL="341313" indent="-165100" algn="r">
              <a:lnSpc>
                <a:spcPct val="110000"/>
              </a:lnSpc>
              <a:spcAft>
                <a:spcPts val="300"/>
              </a:spcAft>
              <a:buClr>
                <a:schemeClr val="bg1">
                  <a:lumMod val="65000"/>
                </a:schemeClr>
              </a:buClr>
              <a:buSzPct val="108000"/>
              <a:buFont typeface="Arial" panose="020B0604020202020204" pitchFamily="34" charset="0"/>
              <a:buChar char="▪"/>
              <a:defRPr sz="2000" spc="0">
                <a:solidFill>
                  <a:schemeClr val="tx1"/>
                </a:solidFill>
                <a:latin typeface="+mn-lt"/>
              </a:defRPr>
            </a:lvl2pPr>
            <a:lvl3pPr marL="573088" indent="-176213" algn="r">
              <a:lnSpc>
                <a:spcPct val="110000"/>
              </a:lnSpc>
              <a:spcAft>
                <a:spcPts val="300"/>
              </a:spcAft>
              <a:buClr>
                <a:schemeClr val="accent1"/>
              </a:buClr>
              <a:buFont typeface="Arial" panose="020B0604020202020204" pitchFamily="34" charset="0"/>
              <a:buChar char="−"/>
              <a:defRPr sz="1800" i="1" spc="0">
                <a:solidFill>
                  <a:schemeClr val="tx1"/>
                </a:solidFill>
                <a:latin typeface="+mn-lt"/>
              </a:defRPr>
            </a:lvl3pPr>
            <a:lvl4pPr>
              <a:defRPr sz="1800" spc="0">
                <a:solidFill>
                  <a:schemeClr val="tx1"/>
                </a:solidFill>
                <a:latin typeface="+mn-lt"/>
              </a:defRPr>
            </a:lvl4pPr>
            <a:lvl5pPr>
              <a:defRPr sz="1800" spc="0">
                <a:solidFill>
                  <a:schemeClr val="tx1"/>
                </a:solidFill>
                <a:latin typeface="+mn-lt"/>
              </a:defRPr>
            </a:lvl5pPr>
          </a:lstStyle>
          <a:p>
            <a:pPr lvl="0"/>
            <a:r>
              <a:rPr lang="en-US" dirty="0"/>
              <a:t>24pt optional body copy</a:t>
            </a:r>
          </a:p>
          <a:p>
            <a:pPr lvl="0"/>
            <a:endParaRPr lang="en-US" dirty="0"/>
          </a:p>
        </p:txBody>
      </p:sp>
      <p:sp>
        <p:nvSpPr>
          <p:cNvPr id="13" name="Picture Placeholder 2"/>
          <p:cNvSpPr>
            <a:spLocks noGrp="1" noChangeAspect="1"/>
          </p:cNvSpPr>
          <p:nvPr>
            <p:ph type="pic" sz="quarter" idx="19"/>
          </p:nvPr>
        </p:nvSpPr>
        <p:spPr>
          <a:xfrm>
            <a:off x="495431" y="495352"/>
            <a:ext cx="3044952" cy="3044952"/>
          </a:xfrm>
          <a:prstGeom prst="ellipse">
            <a:avLst/>
          </a:prstGeom>
        </p:spPr>
        <p:txBody>
          <a:bodyPr/>
          <a:lstStyle>
            <a:lvl1pPr marL="0" indent="0">
              <a:buNone/>
              <a:defRPr/>
            </a:lvl1pPr>
          </a:lstStyle>
          <a:p>
            <a:r>
              <a:rPr lang="en-US"/>
              <a:t>Drag picture to placeholder or click icon to add</a:t>
            </a:r>
          </a:p>
        </p:txBody>
      </p:sp>
      <p:pic>
        <p:nvPicPr>
          <p:cNvPr id="15" name="Picture 14"/>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265384" y="348107"/>
            <a:ext cx="642987" cy="298443"/>
          </a:xfrm>
          <a:prstGeom prst="rect">
            <a:avLst/>
          </a:prstGeom>
        </p:spPr>
      </p:pic>
    </p:spTree>
    <p:extLst>
      <p:ext uri="{BB962C8B-B14F-4D97-AF65-F5344CB8AC3E}">
        <p14:creationId xmlns:p14="http://schemas.microsoft.com/office/powerpoint/2010/main" val="11423738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val="0"/>
              </a:ext>
            </a:extLst>
          </a:blip>
          <a:srcRect r="-35814"/>
          <a:stretch/>
        </p:blipFill>
        <p:spPr>
          <a:xfrm>
            <a:off x="7117156" y="346943"/>
            <a:ext cx="2627343" cy="2083331"/>
          </a:xfrm>
          <a:prstGeom prst="rect">
            <a:avLst/>
          </a:prstGeom>
        </p:spPr>
      </p:pic>
      <p:sp>
        <p:nvSpPr>
          <p:cNvPr id="4" name="Oval 3"/>
          <p:cNvSpPr/>
          <p:nvPr userDrawn="1"/>
        </p:nvSpPr>
        <p:spPr>
          <a:xfrm>
            <a:off x="3937417" y="1270417"/>
            <a:ext cx="4317167" cy="4317167"/>
          </a:xfrm>
          <a:prstGeom prst="ellipse">
            <a:avLst/>
          </a:prstGeom>
          <a:solidFill>
            <a:schemeClr val="tx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4"/>
          <p:cNvSpPr>
            <a:spLocks noGrp="1"/>
          </p:cNvSpPr>
          <p:nvPr>
            <p:ph type="pic" sz="quarter" idx="14" hasCustomPrompt="1"/>
          </p:nvPr>
        </p:nvSpPr>
        <p:spPr>
          <a:xfrm>
            <a:off x="4353184" y="1685501"/>
            <a:ext cx="3485632" cy="3487000"/>
          </a:xfrm>
          <a:prstGeom prst="ellipse">
            <a:avLst/>
          </a:prstGeom>
        </p:spPr>
        <p:txBody>
          <a:bodyPr/>
          <a:lstStyle>
            <a:lvl1pPr marL="0" indent="0">
              <a:buNone/>
              <a:defRPr>
                <a:solidFill>
                  <a:schemeClr val="bg1"/>
                </a:solidFill>
              </a:defRPr>
            </a:lvl1pPr>
          </a:lstStyle>
          <a:p>
            <a:r>
              <a:rPr lang="en-US" dirty="0"/>
              <a:t>School logo goes here</a:t>
            </a:r>
          </a:p>
        </p:txBody>
      </p:sp>
    </p:spTree>
    <p:extLst>
      <p:ext uri="{BB962C8B-B14F-4D97-AF65-F5344CB8AC3E}">
        <p14:creationId xmlns:p14="http://schemas.microsoft.com/office/powerpoint/2010/main" val="8755866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pic>
        <p:nvPicPr>
          <p:cNvPr id="29" name="Picture 2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00251" y="662212"/>
            <a:ext cx="1317026" cy="1477639"/>
          </a:xfrm>
          <a:prstGeom prst="rect">
            <a:avLst/>
          </a:prstGeom>
        </p:spPr>
      </p:pic>
      <p:sp>
        <p:nvSpPr>
          <p:cNvPr id="21" name="Text Placeholder 19"/>
          <p:cNvSpPr>
            <a:spLocks noGrp="1"/>
          </p:cNvSpPr>
          <p:nvPr>
            <p:ph type="body" sz="quarter" idx="11" hasCustomPrompt="1"/>
          </p:nvPr>
        </p:nvSpPr>
        <p:spPr>
          <a:xfrm>
            <a:off x="4174013" y="1965278"/>
            <a:ext cx="5802500" cy="1385246"/>
          </a:xfrm>
          <a:prstGeom prst="rect">
            <a:avLst/>
          </a:prstGeom>
        </p:spPr>
        <p:txBody>
          <a:bodyPr anchor="b"/>
          <a:lstStyle>
            <a:lvl1pPr marL="0" indent="0" algn="l">
              <a:lnSpc>
                <a:spcPct val="100000"/>
              </a:lnSpc>
              <a:spcBef>
                <a:spcPts val="0"/>
              </a:spcBef>
              <a:buNone/>
              <a:defRPr sz="4400" b="0" spc="300" baseline="0">
                <a:solidFill>
                  <a:schemeClr val="accent1"/>
                </a:solidFill>
                <a:latin typeface="+mj-lt"/>
              </a:defRPr>
            </a:lvl1pPr>
            <a:lvl2pPr>
              <a:defRPr sz="4800"/>
            </a:lvl2pPr>
            <a:lvl3pPr>
              <a:defRPr sz="4800"/>
            </a:lvl3pPr>
            <a:lvl4pPr>
              <a:defRPr sz="4800"/>
            </a:lvl4pPr>
            <a:lvl5pPr>
              <a:defRPr sz="4800"/>
            </a:lvl5pPr>
          </a:lstStyle>
          <a:p>
            <a:pPr lvl="0"/>
            <a:r>
              <a:rPr lang="en-US" b="1" dirty="0"/>
              <a:t>FIRST LAST NAME</a:t>
            </a:r>
          </a:p>
        </p:txBody>
      </p:sp>
      <p:sp>
        <p:nvSpPr>
          <p:cNvPr id="12" name="Text Placeholder 2"/>
          <p:cNvSpPr>
            <a:spLocks noGrp="1"/>
          </p:cNvSpPr>
          <p:nvPr>
            <p:ph type="body" sz="quarter" idx="18" hasCustomPrompt="1"/>
          </p:nvPr>
        </p:nvSpPr>
        <p:spPr>
          <a:xfrm>
            <a:off x="4174013" y="3420870"/>
            <a:ext cx="4623103" cy="468739"/>
          </a:xfrm>
          <a:prstGeom prst="rect">
            <a:avLst/>
          </a:prstGeom>
        </p:spPr>
        <p:txBody>
          <a:bodyPr/>
          <a:lstStyle>
            <a:lvl1pPr marL="0" indent="0" algn="l">
              <a:lnSpc>
                <a:spcPct val="110000"/>
              </a:lnSpc>
              <a:spcBef>
                <a:spcPts val="0"/>
              </a:spcBef>
              <a:spcAft>
                <a:spcPts val="0"/>
              </a:spcAft>
              <a:buNone/>
              <a:defRPr sz="2400" b="1" spc="0">
                <a:solidFill>
                  <a:schemeClr val="tx1"/>
                </a:solidFill>
                <a:latin typeface="+mn-lt"/>
              </a:defRPr>
            </a:lvl1pPr>
            <a:lvl2pPr marL="341313" indent="-165100" algn="r">
              <a:lnSpc>
                <a:spcPct val="110000"/>
              </a:lnSpc>
              <a:spcAft>
                <a:spcPts val="300"/>
              </a:spcAft>
              <a:buClr>
                <a:schemeClr val="bg1">
                  <a:lumMod val="65000"/>
                </a:schemeClr>
              </a:buClr>
              <a:buSzPct val="108000"/>
              <a:buFont typeface="Arial" panose="020B0604020202020204" pitchFamily="34" charset="0"/>
              <a:buChar char="▪"/>
              <a:defRPr sz="2000" spc="0">
                <a:solidFill>
                  <a:schemeClr val="tx1"/>
                </a:solidFill>
                <a:latin typeface="+mn-lt"/>
              </a:defRPr>
            </a:lvl2pPr>
            <a:lvl3pPr marL="573088" indent="-176213" algn="r">
              <a:lnSpc>
                <a:spcPct val="110000"/>
              </a:lnSpc>
              <a:spcAft>
                <a:spcPts val="300"/>
              </a:spcAft>
              <a:buClr>
                <a:schemeClr val="accent1"/>
              </a:buClr>
              <a:buFont typeface="Arial" panose="020B0604020202020204" pitchFamily="34" charset="0"/>
              <a:buChar char="−"/>
              <a:defRPr sz="1800" i="1" spc="0">
                <a:solidFill>
                  <a:schemeClr val="tx1"/>
                </a:solidFill>
                <a:latin typeface="+mn-lt"/>
              </a:defRPr>
            </a:lvl3pPr>
            <a:lvl4pPr>
              <a:defRPr sz="1800" spc="0">
                <a:solidFill>
                  <a:schemeClr val="tx1"/>
                </a:solidFill>
                <a:latin typeface="+mn-lt"/>
              </a:defRPr>
            </a:lvl4pPr>
            <a:lvl5pPr>
              <a:defRPr sz="1800" spc="0">
                <a:solidFill>
                  <a:schemeClr val="tx1"/>
                </a:solidFill>
                <a:latin typeface="+mn-lt"/>
              </a:defRPr>
            </a:lvl5pPr>
          </a:lstStyle>
          <a:p>
            <a:pPr lvl="0"/>
            <a:r>
              <a:rPr lang="en-US" dirty="0"/>
              <a:t>24pt Title</a:t>
            </a:r>
          </a:p>
          <a:p>
            <a:pPr lvl="0"/>
            <a:endParaRPr lang="en-US" dirty="0"/>
          </a:p>
        </p:txBody>
      </p:sp>
      <p:sp>
        <p:nvSpPr>
          <p:cNvPr id="14" name="Text Placeholder 2"/>
          <p:cNvSpPr>
            <a:spLocks noGrp="1"/>
          </p:cNvSpPr>
          <p:nvPr>
            <p:ph type="body" sz="quarter" idx="19" hasCustomPrompt="1"/>
          </p:nvPr>
        </p:nvSpPr>
        <p:spPr>
          <a:xfrm>
            <a:off x="4174013" y="3898542"/>
            <a:ext cx="4623103" cy="878176"/>
          </a:xfrm>
          <a:prstGeom prst="rect">
            <a:avLst/>
          </a:prstGeom>
        </p:spPr>
        <p:txBody>
          <a:bodyPr/>
          <a:lstStyle>
            <a:lvl1pPr marL="0" indent="0" algn="l">
              <a:lnSpc>
                <a:spcPct val="110000"/>
              </a:lnSpc>
              <a:spcBef>
                <a:spcPts val="0"/>
              </a:spcBef>
              <a:spcAft>
                <a:spcPts val="0"/>
              </a:spcAft>
              <a:buNone/>
              <a:defRPr sz="2400" spc="0">
                <a:solidFill>
                  <a:schemeClr val="tx1"/>
                </a:solidFill>
                <a:latin typeface="+mn-lt"/>
              </a:defRPr>
            </a:lvl1pPr>
            <a:lvl2pPr marL="341313" indent="-165100" algn="r">
              <a:lnSpc>
                <a:spcPct val="110000"/>
              </a:lnSpc>
              <a:spcAft>
                <a:spcPts val="300"/>
              </a:spcAft>
              <a:buClr>
                <a:schemeClr val="bg1">
                  <a:lumMod val="65000"/>
                </a:schemeClr>
              </a:buClr>
              <a:buSzPct val="108000"/>
              <a:buFont typeface="Arial" panose="020B0604020202020204" pitchFamily="34" charset="0"/>
              <a:buChar char="▪"/>
              <a:defRPr sz="2000" spc="0">
                <a:solidFill>
                  <a:schemeClr val="tx1"/>
                </a:solidFill>
                <a:latin typeface="+mn-lt"/>
              </a:defRPr>
            </a:lvl2pPr>
            <a:lvl3pPr marL="573088" indent="-176213" algn="r">
              <a:lnSpc>
                <a:spcPct val="110000"/>
              </a:lnSpc>
              <a:spcAft>
                <a:spcPts val="300"/>
              </a:spcAft>
              <a:buClr>
                <a:schemeClr val="accent1"/>
              </a:buClr>
              <a:buFont typeface="Arial" panose="020B0604020202020204" pitchFamily="34" charset="0"/>
              <a:buChar char="−"/>
              <a:defRPr sz="1800" i="1" spc="0">
                <a:solidFill>
                  <a:schemeClr val="tx1"/>
                </a:solidFill>
                <a:latin typeface="+mn-lt"/>
              </a:defRPr>
            </a:lvl3pPr>
            <a:lvl4pPr>
              <a:defRPr sz="1800" spc="0">
                <a:solidFill>
                  <a:schemeClr val="tx1"/>
                </a:solidFill>
                <a:latin typeface="+mn-lt"/>
              </a:defRPr>
            </a:lvl4pPr>
            <a:lvl5pPr>
              <a:defRPr sz="1800" spc="0">
                <a:solidFill>
                  <a:schemeClr val="tx1"/>
                </a:solidFill>
                <a:latin typeface="+mn-lt"/>
              </a:defRPr>
            </a:lvl5pPr>
          </a:lstStyle>
          <a:p>
            <a:pPr lvl="0"/>
            <a:r>
              <a:rPr lang="en-US" dirty="0"/>
              <a:t>24pt email | contact info</a:t>
            </a:r>
          </a:p>
          <a:p>
            <a:pPr lvl="0"/>
            <a:endParaRPr lang="en-US" dirty="0"/>
          </a:p>
        </p:txBody>
      </p:sp>
      <p:sp>
        <p:nvSpPr>
          <p:cNvPr id="8" name="Picture Placeholder 4"/>
          <p:cNvSpPr>
            <a:spLocks noGrp="1"/>
          </p:cNvSpPr>
          <p:nvPr>
            <p:ph type="pic" sz="quarter" idx="14" hasCustomPrompt="1"/>
          </p:nvPr>
        </p:nvSpPr>
        <p:spPr>
          <a:xfrm>
            <a:off x="721129" y="1813352"/>
            <a:ext cx="3086595" cy="3087805"/>
          </a:xfrm>
          <a:prstGeom prst="ellipse">
            <a:avLst/>
          </a:prstGeom>
        </p:spPr>
        <p:txBody>
          <a:bodyPr/>
          <a:lstStyle>
            <a:lvl1pPr marL="0" indent="0" algn="l">
              <a:buNone/>
              <a:defRPr baseline="0">
                <a:solidFill>
                  <a:schemeClr val="tx1"/>
                </a:solidFill>
              </a:defRPr>
            </a:lvl1pPr>
          </a:lstStyle>
          <a:p>
            <a:r>
              <a:rPr lang="en-US" dirty="0"/>
              <a:t>Insert Selfie Pic</a:t>
            </a:r>
          </a:p>
        </p:txBody>
      </p:sp>
      <p:pic>
        <p:nvPicPr>
          <p:cNvPr id="31" name="Picture 30"/>
          <p:cNvPicPr>
            <a:picLocks noChangeAspect="1"/>
          </p:cNvPicPr>
          <p:nvPr userDrawn="1"/>
        </p:nvPicPr>
        <p:blipFill rotWithShape="1">
          <a:blip r:embed="rId3" cstate="screen">
            <a:extLst>
              <a:ext uri="{28A0092B-C50C-407E-A947-70E740481C1C}">
                <a14:useLocalDpi xmlns:a14="http://schemas.microsoft.com/office/drawing/2010/main" val="0"/>
              </a:ext>
            </a:extLst>
          </a:blip>
          <a:srcRect r="16736"/>
          <a:stretch/>
        </p:blipFill>
        <p:spPr>
          <a:xfrm>
            <a:off x="10793195" y="4983699"/>
            <a:ext cx="1380608" cy="1627632"/>
          </a:xfrm>
          <a:prstGeom prst="rect">
            <a:avLst/>
          </a:prstGeom>
        </p:spPr>
      </p:pic>
    </p:spTree>
    <p:extLst>
      <p:ext uri="{BB962C8B-B14F-4D97-AF65-F5344CB8AC3E}">
        <p14:creationId xmlns:p14="http://schemas.microsoft.com/office/powerpoint/2010/main" val="16490583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765859" y="4552122"/>
            <a:ext cx="2091594" cy="2305878"/>
          </a:xfrm>
          <a:prstGeom prst="rect">
            <a:avLst/>
          </a:prstGeom>
        </p:spPr>
      </p:pic>
      <p:sp>
        <p:nvSpPr>
          <p:cNvPr id="4" name="Rectangle 3"/>
          <p:cNvSpPr/>
          <p:nvPr userDrawn="1"/>
        </p:nvSpPr>
        <p:spPr>
          <a:xfrm>
            <a:off x="4744995" y="0"/>
            <a:ext cx="7447005"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Picture Placeholder 20"/>
          <p:cNvSpPr>
            <a:spLocks noGrp="1"/>
          </p:cNvSpPr>
          <p:nvPr>
            <p:ph type="pic" sz="quarter" idx="12" hasCustomPrompt="1"/>
          </p:nvPr>
        </p:nvSpPr>
        <p:spPr>
          <a:xfrm>
            <a:off x="4735773" y="0"/>
            <a:ext cx="7456227" cy="6857999"/>
          </a:xfrm>
          <a:prstGeom prst="rect">
            <a:avLst/>
          </a:prstGeom>
        </p:spPr>
        <p:txBody>
          <a:bodyPr anchor="ctr"/>
          <a:lstStyle>
            <a:lvl1pPr marL="0" indent="0" algn="ctr">
              <a:buNone/>
              <a:defRPr baseline="0">
                <a:solidFill>
                  <a:schemeClr val="tx1"/>
                </a:solidFill>
              </a:defRPr>
            </a:lvl1pPr>
          </a:lstStyle>
          <a:p>
            <a:r>
              <a:rPr lang="en-US" dirty="0"/>
              <a:t>IMAGE PLACEHOLDER</a:t>
            </a:r>
          </a:p>
        </p:txBody>
      </p:sp>
      <p:sp>
        <p:nvSpPr>
          <p:cNvPr id="5" name="Title 4"/>
          <p:cNvSpPr>
            <a:spLocks noGrp="1"/>
          </p:cNvSpPr>
          <p:nvPr>
            <p:ph type="title" hasCustomPrompt="1"/>
          </p:nvPr>
        </p:nvSpPr>
        <p:spPr>
          <a:xfrm>
            <a:off x="699341" y="542601"/>
            <a:ext cx="3612309" cy="972300"/>
          </a:xfrm>
        </p:spPr>
        <p:txBody>
          <a:bodyPr/>
          <a:lstStyle>
            <a:lvl1pPr>
              <a:defRPr/>
            </a:lvl1pPr>
          </a:lstStyle>
          <a:p>
            <a:r>
              <a:rPr lang="en-US" dirty="0"/>
              <a:t>34pt Text + Image</a:t>
            </a:r>
            <a:br>
              <a:rPr lang="en-US" dirty="0"/>
            </a:br>
            <a:endParaRPr lang="en-US" dirty="0"/>
          </a:p>
        </p:txBody>
      </p:sp>
      <p:sp>
        <p:nvSpPr>
          <p:cNvPr id="12" name="Text Placeholder 11"/>
          <p:cNvSpPr>
            <a:spLocks noGrp="1"/>
          </p:cNvSpPr>
          <p:nvPr>
            <p:ph type="body" sz="quarter" idx="21" hasCustomPrompt="1"/>
          </p:nvPr>
        </p:nvSpPr>
        <p:spPr>
          <a:xfrm>
            <a:off x="720725" y="1819276"/>
            <a:ext cx="3581452" cy="1973236"/>
          </a:xfrm>
        </p:spPr>
        <p:txBody>
          <a:bodyPr/>
          <a:lstStyle>
            <a:lvl1pPr marL="0" indent="0">
              <a:buNone/>
              <a:defRPr baseline="0"/>
            </a:lvl1pPr>
            <a:lvl2pPr marL="231775" indent="0">
              <a:buNone/>
              <a:defRPr/>
            </a:lvl2pPr>
            <a:lvl3pPr marL="463550" indent="0">
              <a:buNone/>
              <a:defRPr/>
            </a:lvl3pPr>
          </a:lstStyle>
          <a:p>
            <a:pPr lvl="0"/>
            <a:r>
              <a:rPr lang="en-US" dirty="0"/>
              <a:t>24pt photo caption</a:t>
            </a:r>
          </a:p>
        </p:txBody>
      </p:sp>
    </p:spTree>
    <p:extLst>
      <p:ext uri="{BB962C8B-B14F-4D97-AF65-F5344CB8AC3E}">
        <p14:creationId xmlns:p14="http://schemas.microsoft.com/office/powerpoint/2010/main" val="5309943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99341" y="542601"/>
            <a:ext cx="8282313" cy="486099"/>
          </a:xfrm>
        </p:spPr>
        <p:txBody>
          <a:bodyPr/>
          <a:lstStyle/>
          <a:p>
            <a:r>
              <a:rPr lang="en-US" dirty="0"/>
              <a:t>34pt Text Slide</a:t>
            </a:r>
          </a:p>
        </p:txBody>
      </p:sp>
      <p:sp>
        <p:nvSpPr>
          <p:cNvPr id="12" name="Text Placeholder 11"/>
          <p:cNvSpPr>
            <a:spLocks noGrp="1"/>
          </p:cNvSpPr>
          <p:nvPr>
            <p:ph type="body" sz="quarter" idx="21" hasCustomPrompt="1"/>
          </p:nvPr>
        </p:nvSpPr>
        <p:spPr>
          <a:xfrm>
            <a:off x="720724" y="1819275"/>
            <a:ext cx="8198423" cy="3921125"/>
          </a:xfrm>
        </p:spPr>
        <p:txBody>
          <a:bodyPr/>
          <a:lstStyle>
            <a:lvl1pPr>
              <a:defRPr baseline="0"/>
            </a:lvl1pPr>
            <a:lvl3pPr>
              <a:defRPr baseline="0"/>
            </a:lvl3pPr>
            <a:lvl4pPr>
              <a:defRPr baseline="0"/>
            </a:lvl4pPr>
          </a:lstStyle>
          <a:p>
            <a:pPr lvl="0"/>
            <a:r>
              <a:rPr lang="en-US" dirty="0"/>
              <a:t>24pt body copy</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970006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ullets + custom imag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621482" y="1023582"/>
            <a:ext cx="2093497" cy="2612728"/>
          </a:xfrm>
          <a:prstGeom prst="rect">
            <a:avLst/>
          </a:prstGeom>
        </p:spPr>
      </p:pic>
      <p:sp>
        <p:nvSpPr>
          <p:cNvPr id="9" name="Title 1"/>
          <p:cNvSpPr>
            <a:spLocks noGrp="1"/>
          </p:cNvSpPr>
          <p:nvPr>
            <p:ph type="title" hasCustomPrompt="1"/>
          </p:nvPr>
        </p:nvSpPr>
        <p:spPr>
          <a:xfrm>
            <a:off x="699341" y="542601"/>
            <a:ext cx="6261017" cy="486099"/>
          </a:xfrm>
        </p:spPr>
        <p:txBody>
          <a:bodyPr/>
          <a:lstStyle/>
          <a:p>
            <a:r>
              <a:rPr lang="en-US" dirty="0"/>
              <a:t>34pt Text Slide</a:t>
            </a:r>
          </a:p>
        </p:txBody>
      </p:sp>
      <p:sp>
        <p:nvSpPr>
          <p:cNvPr id="6" name="Picture Placeholder 5"/>
          <p:cNvSpPr>
            <a:spLocks noGrp="1"/>
          </p:cNvSpPr>
          <p:nvPr>
            <p:ph type="pic" sz="quarter" idx="20"/>
          </p:nvPr>
        </p:nvSpPr>
        <p:spPr>
          <a:xfrm>
            <a:off x="8651744" y="3439285"/>
            <a:ext cx="2943070" cy="2893278"/>
          </a:xfrm>
          <a:prstGeom prst="ellipse">
            <a:avLst/>
          </a:prstGeom>
        </p:spPr>
        <p:txBody>
          <a:bodyPr/>
          <a:lstStyle>
            <a:lvl1pPr marL="0" indent="0">
              <a:buNone/>
              <a:defRPr/>
            </a:lvl1pPr>
          </a:lstStyle>
          <a:p>
            <a:endParaRPr lang="en-US"/>
          </a:p>
        </p:txBody>
      </p:sp>
      <p:pic>
        <p:nvPicPr>
          <p:cNvPr id="53" name="pasted-image.pdf"/>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910374" y="5863392"/>
            <a:ext cx="366170" cy="419325"/>
          </a:xfrm>
          <a:prstGeom prst="rect">
            <a:avLst/>
          </a:prstGeom>
          <a:ln w="12700">
            <a:miter lim="400000"/>
          </a:ln>
        </p:spPr>
      </p:pic>
      <p:sp>
        <p:nvSpPr>
          <p:cNvPr id="12" name="Text Placeholder 11"/>
          <p:cNvSpPr>
            <a:spLocks noGrp="1"/>
          </p:cNvSpPr>
          <p:nvPr>
            <p:ph type="body" sz="quarter" idx="21" hasCustomPrompt="1"/>
          </p:nvPr>
        </p:nvSpPr>
        <p:spPr>
          <a:xfrm>
            <a:off x="720725" y="1819275"/>
            <a:ext cx="6197600" cy="3921125"/>
          </a:xfrm>
        </p:spPr>
        <p:txBody>
          <a:bodyPr/>
          <a:lstStyle>
            <a:lvl1pPr>
              <a:defRPr baseline="0"/>
            </a:lvl1pPr>
            <a:lvl3pPr>
              <a:defRPr baseline="0"/>
            </a:lvl3pPr>
            <a:lvl4pPr>
              <a:defRPr baseline="0"/>
            </a:lvl4pPr>
          </a:lstStyle>
          <a:p>
            <a:pPr lvl="0"/>
            <a:r>
              <a:rPr lang="en-US" dirty="0"/>
              <a:t>24pt body copy</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00096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s + image">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621482" y="1023582"/>
            <a:ext cx="2093497" cy="2612728"/>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667140" y="3440768"/>
            <a:ext cx="2925699" cy="2925699"/>
          </a:xfrm>
          <a:prstGeom prst="rect">
            <a:avLst/>
          </a:prstGeom>
        </p:spPr>
      </p:pic>
      <p:sp>
        <p:nvSpPr>
          <p:cNvPr id="9" name="Title 1"/>
          <p:cNvSpPr>
            <a:spLocks noGrp="1"/>
          </p:cNvSpPr>
          <p:nvPr>
            <p:ph type="title" hasCustomPrompt="1"/>
          </p:nvPr>
        </p:nvSpPr>
        <p:spPr>
          <a:xfrm>
            <a:off x="699341" y="542601"/>
            <a:ext cx="6261017" cy="486099"/>
          </a:xfrm>
        </p:spPr>
        <p:txBody>
          <a:bodyPr/>
          <a:lstStyle/>
          <a:p>
            <a:r>
              <a:rPr lang="en-US" dirty="0"/>
              <a:t>34pt Text Slide</a:t>
            </a:r>
          </a:p>
        </p:txBody>
      </p:sp>
      <p:sp>
        <p:nvSpPr>
          <p:cNvPr id="18" name="Text Placeholder 11"/>
          <p:cNvSpPr>
            <a:spLocks noGrp="1"/>
          </p:cNvSpPr>
          <p:nvPr>
            <p:ph type="body" sz="quarter" idx="21" hasCustomPrompt="1"/>
          </p:nvPr>
        </p:nvSpPr>
        <p:spPr>
          <a:xfrm>
            <a:off x="720725" y="1819275"/>
            <a:ext cx="6197600" cy="3921125"/>
          </a:xfrm>
        </p:spPr>
        <p:txBody>
          <a:bodyPr/>
          <a:lstStyle>
            <a:lvl1pPr>
              <a:defRPr baseline="0"/>
            </a:lvl1pPr>
            <a:lvl3pPr>
              <a:defRPr baseline="0"/>
            </a:lvl3pPr>
            <a:lvl4pPr>
              <a:defRPr baseline="0"/>
            </a:lvl4pPr>
          </a:lstStyle>
          <a:p>
            <a:pPr lvl="0"/>
            <a:r>
              <a:rPr lang="en-US" dirty="0"/>
              <a:t>24pt body copy</a:t>
            </a:r>
          </a:p>
          <a:p>
            <a:pPr lvl="1"/>
            <a:r>
              <a:rPr lang="en-US" dirty="0"/>
              <a:t>Second level</a:t>
            </a:r>
          </a:p>
          <a:p>
            <a:pPr lvl="2"/>
            <a:r>
              <a:rPr lang="en-US" dirty="0"/>
              <a:t>Third level</a:t>
            </a:r>
          </a:p>
          <a:p>
            <a:pPr lvl="3"/>
            <a:r>
              <a:rPr lang="en-US" dirty="0"/>
              <a:t>Fourth level</a:t>
            </a:r>
          </a:p>
        </p:txBody>
      </p:sp>
      <p:pic>
        <p:nvPicPr>
          <p:cNvPr id="16" name="pasted-image.pdf"/>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8910374" y="5863392"/>
            <a:ext cx="366170" cy="419325"/>
          </a:xfrm>
          <a:prstGeom prst="rect">
            <a:avLst/>
          </a:prstGeom>
          <a:ln w="12700">
            <a:miter lim="400000"/>
          </a:ln>
        </p:spPr>
      </p:pic>
    </p:spTree>
    <p:extLst>
      <p:ext uri="{BB962C8B-B14F-4D97-AF65-F5344CB8AC3E}">
        <p14:creationId xmlns:p14="http://schemas.microsoft.com/office/powerpoint/2010/main" val="6330628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 bullets">
    <p:spTree>
      <p:nvGrpSpPr>
        <p:cNvPr id="1" name=""/>
        <p:cNvGrpSpPr/>
        <p:nvPr/>
      </p:nvGrpSpPr>
      <p:grpSpPr>
        <a:xfrm>
          <a:off x="0" y="0"/>
          <a:ext cx="0" cy="0"/>
          <a:chOff x="0" y="0"/>
          <a:chExt cx="0" cy="0"/>
        </a:xfrm>
      </p:grpSpPr>
      <p:sp>
        <p:nvSpPr>
          <p:cNvPr id="12" name="Text Placeholder 22"/>
          <p:cNvSpPr>
            <a:spLocks noGrp="1"/>
          </p:cNvSpPr>
          <p:nvPr>
            <p:ph type="body" sz="quarter" idx="13" hasCustomPrompt="1"/>
          </p:nvPr>
        </p:nvSpPr>
        <p:spPr>
          <a:xfrm>
            <a:off x="698499" y="1892299"/>
            <a:ext cx="4914901" cy="366159"/>
          </a:xfrm>
          <a:prstGeom prst="rect">
            <a:avLst/>
          </a:prstGeom>
        </p:spPr>
        <p:txBody>
          <a:bodyPr anchor="b">
            <a:noAutofit/>
          </a:bodyPr>
          <a:lstStyle>
            <a:lvl1pPr marL="0" indent="0">
              <a:lnSpc>
                <a:spcPct val="100000"/>
              </a:lnSpc>
              <a:buFont typeface="Arial" charset="0"/>
              <a:buNone/>
              <a:defRPr sz="2400" b="1" i="0" spc="250" baseline="0">
                <a:solidFill>
                  <a:schemeClr val="accent1"/>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dirty="0"/>
              <a:t>24PT COLUMN TITLE</a:t>
            </a:r>
          </a:p>
        </p:txBody>
      </p:sp>
      <p:sp>
        <p:nvSpPr>
          <p:cNvPr id="16" name="Text Placeholder 22"/>
          <p:cNvSpPr>
            <a:spLocks noGrp="1"/>
          </p:cNvSpPr>
          <p:nvPr>
            <p:ph type="body" sz="quarter" idx="19" hasCustomPrompt="1"/>
          </p:nvPr>
        </p:nvSpPr>
        <p:spPr>
          <a:xfrm>
            <a:off x="6217503" y="1892299"/>
            <a:ext cx="4914901" cy="366159"/>
          </a:xfrm>
          <a:prstGeom prst="rect">
            <a:avLst/>
          </a:prstGeom>
        </p:spPr>
        <p:txBody>
          <a:bodyPr anchor="b">
            <a:noAutofit/>
          </a:bodyPr>
          <a:lstStyle>
            <a:lvl1pPr marL="0" indent="0">
              <a:lnSpc>
                <a:spcPct val="100000"/>
              </a:lnSpc>
              <a:buFont typeface="Arial" charset="0"/>
              <a:buNone/>
              <a:defRPr sz="2400" b="1" i="0" spc="250" baseline="0">
                <a:solidFill>
                  <a:schemeClr val="accent1"/>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dirty="0"/>
              <a:t>24PT COLUMN TITLE</a:t>
            </a:r>
          </a:p>
        </p:txBody>
      </p:sp>
      <p:sp>
        <p:nvSpPr>
          <p:cNvPr id="19" name="Text Placeholder 11"/>
          <p:cNvSpPr>
            <a:spLocks noGrp="1"/>
          </p:cNvSpPr>
          <p:nvPr>
            <p:ph type="body" sz="quarter" idx="21" hasCustomPrompt="1"/>
          </p:nvPr>
        </p:nvSpPr>
        <p:spPr>
          <a:xfrm>
            <a:off x="720725" y="2468880"/>
            <a:ext cx="4897755" cy="3139440"/>
          </a:xfrm>
        </p:spPr>
        <p:txBody>
          <a:bodyPr/>
          <a:lstStyle>
            <a:lvl1pPr>
              <a:defRPr baseline="0"/>
            </a:lvl1pPr>
            <a:lvl3pPr>
              <a:defRPr baseline="0"/>
            </a:lvl3pPr>
            <a:lvl4pPr>
              <a:defRPr baseline="0"/>
            </a:lvl4pPr>
          </a:lstStyle>
          <a:p>
            <a:pPr lvl="0"/>
            <a:r>
              <a:rPr lang="en-US" dirty="0"/>
              <a:t>24pt body copy</a:t>
            </a:r>
          </a:p>
          <a:p>
            <a:pPr lvl="1"/>
            <a:r>
              <a:rPr lang="en-US" dirty="0"/>
              <a:t>Second level</a:t>
            </a:r>
          </a:p>
          <a:p>
            <a:pPr lvl="2"/>
            <a:r>
              <a:rPr lang="en-US" dirty="0"/>
              <a:t>Third level</a:t>
            </a:r>
          </a:p>
          <a:p>
            <a:pPr lvl="3"/>
            <a:r>
              <a:rPr lang="en-US" dirty="0"/>
              <a:t>Fourth level</a:t>
            </a:r>
          </a:p>
        </p:txBody>
      </p:sp>
      <p:sp>
        <p:nvSpPr>
          <p:cNvPr id="21" name="Text Placeholder 11"/>
          <p:cNvSpPr>
            <a:spLocks noGrp="1"/>
          </p:cNvSpPr>
          <p:nvPr>
            <p:ph type="body" sz="quarter" idx="22" hasCustomPrompt="1"/>
          </p:nvPr>
        </p:nvSpPr>
        <p:spPr>
          <a:xfrm>
            <a:off x="6237605" y="2468880"/>
            <a:ext cx="4897755" cy="3139440"/>
          </a:xfrm>
        </p:spPr>
        <p:txBody>
          <a:bodyPr/>
          <a:lstStyle>
            <a:lvl1pPr>
              <a:defRPr baseline="0"/>
            </a:lvl1pPr>
          </a:lstStyle>
          <a:p>
            <a:pPr lvl="0"/>
            <a:r>
              <a:rPr lang="en-US" dirty="0"/>
              <a:t>24pt body copy</a:t>
            </a:r>
          </a:p>
          <a:p>
            <a:pPr lvl="1"/>
            <a:r>
              <a:rPr lang="en-US" dirty="0"/>
              <a:t>Second level</a:t>
            </a:r>
          </a:p>
          <a:p>
            <a:pPr lvl="2"/>
            <a:r>
              <a:rPr lang="en-US" dirty="0"/>
              <a:t>Third level</a:t>
            </a:r>
          </a:p>
          <a:p>
            <a:pPr lvl="3"/>
            <a:r>
              <a:rPr lang="en-US" dirty="0"/>
              <a:t>Fourth level</a:t>
            </a:r>
          </a:p>
        </p:txBody>
      </p:sp>
      <p:sp>
        <p:nvSpPr>
          <p:cNvPr id="3" name="Title 2"/>
          <p:cNvSpPr>
            <a:spLocks noGrp="1"/>
          </p:cNvSpPr>
          <p:nvPr>
            <p:ph type="title" hasCustomPrompt="1"/>
          </p:nvPr>
        </p:nvSpPr>
        <p:spPr/>
        <p:txBody>
          <a:bodyPr/>
          <a:lstStyle/>
          <a:p>
            <a:r>
              <a:rPr lang="en-US" dirty="0"/>
              <a:t>34pt Two Column Slide</a:t>
            </a:r>
          </a:p>
        </p:txBody>
      </p:sp>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val="0"/>
              </a:ext>
            </a:extLst>
          </a:blip>
          <a:srcRect b="4972"/>
          <a:stretch/>
        </p:blipFill>
        <p:spPr>
          <a:xfrm>
            <a:off x="10105048" y="5241787"/>
            <a:ext cx="1908048" cy="1616213"/>
          </a:xfrm>
          <a:prstGeom prst="rect">
            <a:avLst/>
          </a:prstGeom>
        </p:spPr>
      </p:pic>
    </p:spTree>
    <p:extLst>
      <p:ext uri="{BB962C8B-B14F-4D97-AF65-F5344CB8AC3E}">
        <p14:creationId xmlns:p14="http://schemas.microsoft.com/office/powerpoint/2010/main" val="92438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pic>
        <p:nvPicPr>
          <p:cNvPr id="3" name="Picture 2" descr="A picture containing graphics, room, drawing&#10;&#10;Description automatically generated">
            <a:extLst>
              <a:ext uri="{FF2B5EF4-FFF2-40B4-BE49-F238E27FC236}">
                <a16:creationId xmlns:a16="http://schemas.microsoft.com/office/drawing/2014/main" id="{84D8D8B5-4799-1E4B-A04F-C00D4C31065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88"/>
          <a:stretch/>
        </p:blipFill>
        <p:spPr>
          <a:xfrm>
            <a:off x="0" y="517952"/>
            <a:ext cx="2308394" cy="2590800"/>
          </a:xfrm>
          <a:prstGeom prst="rect">
            <a:avLst/>
          </a:prstGeom>
        </p:spPr>
      </p:pic>
      <p:sp>
        <p:nvSpPr>
          <p:cNvPr id="21" name="Text Placeholder 19"/>
          <p:cNvSpPr>
            <a:spLocks noGrp="1"/>
          </p:cNvSpPr>
          <p:nvPr>
            <p:ph type="body" sz="quarter" idx="11" hasCustomPrompt="1"/>
          </p:nvPr>
        </p:nvSpPr>
        <p:spPr>
          <a:xfrm>
            <a:off x="4174013" y="1965278"/>
            <a:ext cx="5802500" cy="1385246"/>
          </a:xfrm>
          <a:prstGeom prst="rect">
            <a:avLst/>
          </a:prstGeom>
        </p:spPr>
        <p:txBody>
          <a:bodyPr anchor="b"/>
          <a:lstStyle>
            <a:lvl1pPr marL="0" indent="0" algn="l">
              <a:lnSpc>
                <a:spcPct val="100000"/>
              </a:lnSpc>
              <a:spcBef>
                <a:spcPts val="0"/>
              </a:spcBef>
              <a:buNone/>
              <a:defRPr sz="4400" b="0" spc="300" baseline="0">
                <a:solidFill>
                  <a:schemeClr val="tx1"/>
                </a:solidFill>
                <a:latin typeface="+mj-lt"/>
              </a:defRPr>
            </a:lvl1pPr>
            <a:lvl2pPr>
              <a:defRPr sz="4800"/>
            </a:lvl2pPr>
            <a:lvl3pPr>
              <a:defRPr sz="4800"/>
            </a:lvl3pPr>
            <a:lvl4pPr>
              <a:defRPr sz="4800"/>
            </a:lvl4pPr>
            <a:lvl5pPr>
              <a:defRPr sz="4800"/>
            </a:lvl5pPr>
          </a:lstStyle>
          <a:p>
            <a:pPr lvl="0"/>
            <a:r>
              <a:rPr lang="en-US" b="1" dirty="0"/>
              <a:t>FIRST LAST NAME</a:t>
            </a:r>
          </a:p>
        </p:txBody>
      </p:sp>
      <p:sp>
        <p:nvSpPr>
          <p:cNvPr id="12" name="Text Placeholder 2"/>
          <p:cNvSpPr>
            <a:spLocks noGrp="1"/>
          </p:cNvSpPr>
          <p:nvPr>
            <p:ph type="body" sz="quarter" idx="18" hasCustomPrompt="1"/>
          </p:nvPr>
        </p:nvSpPr>
        <p:spPr>
          <a:xfrm>
            <a:off x="4174013" y="3420870"/>
            <a:ext cx="4623103" cy="468739"/>
          </a:xfrm>
          <a:prstGeom prst="rect">
            <a:avLst/>
          </a:prstGeom>
        </p:spPr>
        <p:txBody>
          <a:bodyPr/>
          <a:lstStyle>
            <a:lvl1pPr marL="0" indent="0" algn="l">
              <a:lnSpc>
                <a:spcPct val="110000"/>
              </a:lnSpc>
              <a:spcBef>
                <a:spcPts val="0"/>
              </a:spcBef>
              <a:spcAft>
                <a:spcPts val="0"/>
              </a:spcAft>
              <a:buNone/>
              <a:defRPr sz="2400" b="1" spc="0">
                <a:solidFill>
                  <a:schemeClr val="tx1"/>
                </a:solidFill>
                <a:latin typeface="+mn-lt"/>
              </a:defRPr>
            </a:lvl1pPr>
            <a:lvl2pPr marL="341313" indent="-165100" algn="r">
              <a:lnSpc>
                <a:spcPct val="110000"/>
              </a:lnSpc>
              <a:spcAft>
                <a:spcPts val="300"/>
              </a:spcAft>
              <a:buClr>
                <a:schemeClr val="bg1">
                  <a:lumMod val="65000"/>
                </a:schemeClr>
              </a:buClr>
              <a:buSzPct val="108000"/>
              <a:buFont typeface="Arial" panose="020B0604020202020204" pitchFamily="34" charset="0"/>
              <a:buChar char="▪"/>
              <a:defRPr sz="2000" spc="0">
                <a:solidFill>
                  <a:schemeClr val="tx1"/>
                </a:solidFill>
                <a:latin typeface="+mn-lt"/>
              </a:defRPr>
            </a:lvl2pPr>
            <a:lvl3pPr marL="573088" indent="-176213" algn="r">
              <a:lnSpc>
                <a:spcPct val="110000"/>
              </a:lnSpc>
              <a:spcAft>
                <a:spcPts val="300"/>
              </a:spcAft>
              <a:buClr>
                <a:schemeClr val="accent1"/>
              </a:buClr>
              <a:buFont typeface="Arial" panose="020B0604020202020204" pitchFamily="34" charset="0"/>
              <a:buChar char="−"/>
              <a:defRPr sz="1800" i="1" spc="0">
                <a:solidFill>
                  <a:schemeClr val="tx1"/>
                </a:solidFill>
                <a:latin typeface="+mn-lt"/>
              </a:defRPr>
            </a:lvl3pPr>
            <a:lvl4pPr>
              <a:defRPr sz="1800" spc="0">
                <a:solidFill>
                  <a:schemeClr val="tx1"/>
                </a:solidFill>
                <a:latin typeface="+mn-lt"/>
              </a:defRPr>
            </a:lvl4pPr>
            <a:lvl5pPr>
              <a:defRPr sz="1800" spc="0">
                <a:solidFill>
                  <a:schemeClr val="tx1"/>
                </a:solidFill>
                <a:latin typeface="+mn-lt"/>
              </a:defRPr>
            </a:lvl5pPr>
          </a:lstStyle>
          <a:p>
            <a:pPr lvl="0"/>
            <a:r>
              <a:rPr lang="en-US" dirty="0"/>
              <a:t>24pt Title</a:t>
            </a:r>
          </a:p>
          <a:p>
            <a:pPr lvl="0"/>
            <a:endParaRPr lang="en-US" dirty="0"/>
          </a:p>
        </p:txBody>
      </p:sp>
      <p:sp>
        <p:nvSpPr>
          <p:cNvPr id="14" name="Text Placeholder 2"/>
          <p:cNvSpPr>
            <a:spLocks noGrp="1"/>
          </p:cNvSpPr>
          <p:nvPr>
            <p:ph type="body" sz="quarter" idx="19" hasCustomPrompt="1"/>
          </p:nvPr>
        </p:nvSpPr>
        <p:spPr>
          <a:xfrm>
            <a:off x="4174013" y="3898542"/>
            <a:ext cx="4623103" cy="878176"/>
          </a:xfrm>
          <a:prstGeom prst="rect">
            <a:avLst/>
          </a:prstGeom>
        </p:spPr>
        <p:txBody>
          <a:bodyPr/>
          <a:lstStyle>
            <a:lvl1pPr marL="0" indent="0" algn="l">
              <a:lnSpc>
                <a:spcPct val="110000"/>
              </a:lnSpc>
              <a:spcBef>
                <a:spcPts val="0"/>
              </a:spcBef>
              <a:spcAft>
                <a:spcPts val="0"/>
              </a:spcAft>
              <a:buNone/>
              <a:defRPr sz="2400" spc="0">
                <a:solidFill>
                  <a:schemeClr val="tx1"/>
                </a:solidFill>
                <a:latin typeface="+mn-lt"/>
              </a:defRPr>
            </a:lvl1pPr>
            <a:lvl2pPr marL="341313" indent="-165100" algn="r">
              <a:lnSpc>
                <a:spcPct val="110000"/>
              </a:lnSpc>
              <a:spcAft>
                <a:spcPts val="300"/>
              </a:spcAft>
              <a:buClr>
                <a:schemeClr val="bg1">
                  <a:lumMod val="65000"/>
                </a:schemeClr>
              </a:buClr>
              <a:buSzPct val="108000"/>
              <a:buFont typeface="Arial" panose="020B0604020202020204" pitchFamily="34" charset="0"/>
              <a:buChar char="▪"/>
              <a:defRPr sz="2000" spc="0">
                <a:solidFill>
                  <a:schemeClr val="tx1"/>
                </a:solidFill>
                <a:latin typeface="+mn-lt"/>
              </a:defRPr>
            </a:lvl2pPr>
            <a:lvl3pPr marL="573088" indent="-176213" algn="r">
              <a:lnSpc>
                <a:spcPct val="110000"/>
              </a:lnSpc>
              <a:spcAft>
                <a:spcPts val="300"/>
              </a:spcAft>
              <a:buClr>
                <a:schemeClr val="accent1"/>
              </a:buClr>
              <a:buFont typeface="Arial" panose="020B0604020202020204" pitchFamily="34" charset="0"/>
              <a:buChar char="−"/>
              <a:defRPr sz="1800" i="1" spc="0">
                <a:solidFill>
                  <a:schemeClr val="tx1"/>
                </a:solidFill>
                <a:latin typeface="+mn-lt"/>
              </a:defRPr>
            </a:lvl3pPr>
            <a:lvl4pPr>
              <a:defRPr sz="1800" spc="0">
                <a:solidFill>
                  <a:schemeClr val="tx1"/>
                </a:solidFill>
                <a:latin typeface="+mn-lt"/>
              </a:defRPr>
            </a:lvl4pPr>
            <a:lvl5pPr>
              <a:defRPr sz="1800" spc="0">
                <a:solidFill>
                  <a:schemeClr val="tx1"/>
                </a:solidFill>
                <a:latin typeface="+mn-lt"/>
              </a:defRPr>
            </a:lvl5pPr>
          </a:lstStyle>
          <a:p>
            <a:pPr lvl="0"/>
            <a:r>
              <a:rPr lang="en-US" dirty="0"/>
              <a:t>24pt email | contact info</a:t>
            </a:r>
          </a:p>
          <a:p>
            <a:pPr lvl="0"/>
            <a:endParaRPr lang="en-US" dirty="0"/>
          </a:p>
        </p:txBody>
      </p:sp>
      <p:sp>
        <p:nvSpPr>
          <p:cNvPr id="8" name="Picture Placeholder 4"/>
          <p:cNvSpPr>
            <a:spLocks noGrp="1"/>
          </p:cNvSpPr>
          <p:nvPr>
            <p:ph type="pic" sz="quarter" idx="14" hasCustomPrompt="1"/>
          </p:nvPr>
        </p:nvSpPr>
        <p:spPr>
          <a:xfrm>
            <a:off x="800100" y="1813352"/>
            <a:ext cx="3007624" cy="3008803"/>
          </a:xfrm>
          <a:prstGeom prst="ellipse">
            <a:avLst/>
          </a:prstGeom>
          <a:solidFill>
            <a:schemeClr val="bg1">
              <a:lumMod val="95000"/>
            </a:schemeClr>
          </a:solidFill>
        </p:spPr>
        <p:txBody>
          <a:bodyPr/>
          <a:lstStyle>
            <a:lvl1pPr marL="0" indent="0" algn="l">
              <a:buNone/>
              <a:defRPr baseline="0">
                <a:solidFill>
                  <a:schemeClr val="tx1"/>
                </a:solidFill>
              </a:defRPr>
            </a:lvl1pPr>
          </a:lstStyle>
          <a:p>
            <a:r>
              <a:rPr lang="en-US" dirty="0"/>
              <a:t>Insert Selfie Pic</a:t>
            </a:r>
          </a:p>
        </p:txBody>
      </p:sp>
    </p:spTree>
    <p:extLst>
      <p:ext uri="{BB962C8B-B14F-4D97-AF65-F5344CB8AC3E}">
        <p14:creationId xmlns:p14="http://schemas.microsoft.com/office/powerpoint/2010/main" val="4161507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poi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34pt Three Point Slide</a:t>
            </a:r>
          </a:p>
        </p:txBody>
      </p:sp>
      <p:cxnSp>
        <p:nvCxnSpPr>
          <p:cNvPr id="13" name="Straight Connector 12"/>
          <p:cNvCxnSpPr/>
          <p:nvPr userDrawn="1"/>
        </p:nvCxnSpPr>
        <p:spPr>
          <a:xfrm>
            <a:off x="665020" y="2992401"/>
            <a:ext cx="2992581" cy="183"/>
          </a:xfrm>
          <a:prstGeom prst="line">
            <a:avLst/>
          </a:prstGeom>
          <a:ln w="1905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78929" y="2992401"/>
            <a:ext cx="2992581" cy="183"/>
          </a:xfrm>
          <a:prstGeom prst="line">
            <a:avLst/>
          </a:prstGeom>
          <a:ln w="1905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492838" y="2992401"/>
            <a:ext cx="2992581" cy="183"/>
          </a:xfrm>
          <a:prstGeom prst="line">
            <a:avLst/>
          </a:prstGeom>
          <a:ln w="1905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554184" y="1925783"/>
            <a:ext cx="1246909" cy="1015663"/>
          </a:xfrm>
          <a:prstGeom prst="rect">
            <a:avLst/>
          </a:prstGeom>
          <a:noFill/>
        </p:spPr>
        <p:txBody>
          <a:bodyPr wrap="square" rtlCol="0">
            <a:spAutoFit/>
          </a:bodyPr>
          <a:lstStyle/>
          <a:p>
            <a:r>
              <a:rPr lang="en-US" sz="6000" b="1" dirty="0">
                <a:solidFill>
                  <a:schemeClr val="accent1"/>
                </a:solidFill>
                <a:latin typeface="Arial Black" charset="0"/>
                <a:ea typeface="Arial Black" charset="0"/>
                <a:cs typeface="Arial Black" charset="0"/>
              </a:rPr>
              <a:t>01</a:t>
            </a:r>
          </a:p>
        </p:txBody>
      </p:sp>
      <p:sp>
        <p:nvSpPr>
          <p:cNvPr id="17" name="TextBox 16"/>
          <p:cNvSpPr txBox="1"/>
          <p:nvPr userDrawn="1"/>
        </p:nvSpPr>
        <p:spPr>
          <a:xfrm>
            <a:off x="4475021" y="1925783"/>
            <a:ext cx="1246909" cy="1015663"/>
          </a:xfrm>
          <a:prstGeom prst="rect">
            <a:avLst/>
          </a:prstGeom>
          <a:noFill/>
        </p:spPr>
        <p:txBody>
          <a:bodyPr wrap="square" rtlCol="0">
            <a:spAutoFit/>
          </a:bodyPr>
          <a:lstStyle/>
          <a:p>
            <a:r>
              <a:rPr lang="en-US" sz="6000" b="1" dirty="0">
                <a:solidFill>
                  <a:schemeClr val="accent1"/>
                </a:solidFill>
                <a:latin typeface="Arial Black" charset="0"/>
                <a:ea typeface="Arial Black" charset="0"/>
                <a:cs typeface="Arial Black" charset="0"/>
              </a:rPr>
              <a:t>02</a:t>
            </a:r>
          </a:p>
        </p:txBody>
      </p:sp>
      <p:sp>
        <p:nvSpPr>
          <p:cNvPr id="18" name="TextBox 17"/>
          <p:cNvSpPr txBox="1"/>
          <p:nvPr userDrawn="1"/>
        </p:nvSpPr>
        <p:spPr>
          <a:xfrm>
            <a:off x="8368148" y="1925783"/>
            <a:ext cx="1246909" cy="1015663"/>
          </a:xfrm>
          <a:prstGeom prst="rect">
            <a:avLst/>
          </a:prstGeom>
          <a:noFill/>
        </p:spPr>
        <p:txBody>
          <a:bodyPr wrap="square" rtlCol="0">
            <a:spAutoFit/>
          </a:bodyPr>
          <a:lstStyle/>
          <a:p>
            <a:r>
              <a:rPr lang="en-US" sz="6000" b="1" dirty="0">
                <a:solidFill>
                  <a:schemeClr val="accent1"/>
                </a:solidFill>
                <a:latin typeface="Arial Black" charset="0"/>
                <a:ea typeface="Arial Black" charset="0"/>
                <a:cs typeface="Arial Black" charset="0"/>
              </a:rPr>
              <a:t>03</a:t>
            </a:r>
          </a:p>
        </p:txBody>
      </p:sp>
      <p:sp>
        <p:nvSpPr>
          <p:cNvPr id="23" name="Text Placeholder 11"/>
          <p:cNvSpPr>
            <a:spLocks noGrp="1"/>
          </p:cNvSpPr>
          <p:nvPr>
            <p:ph type="body" sz="quarter" idx="21" hasCustomPrompt="1"/>
          </p:nvPr>
        </p:nvSpPr>
        <p:spPr>
          <a:xfrm>
            <a:off x="720725" y="3230880"/>
            <a:ext cx="2936875"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dirty="0"/>
              <a:t>24pt body copy</a:t>
            </a:r>
          </a:p>
        </p:txBody>
      </p:sp>
      <p:sp>
        <p:nvSpPr>
          <p:cNvPr id="19" name="Text Placeholder 11"/>
          <p:cNvSpPr>
            <a:spLocks noGrp="1"/>
          </p:cNvSpPr>
          <p:nvPr>
            <p:ph type="body" sz="quarter" idx="22" hasCustomPrompt="1"/>
          </p:nvPr>
        </p:nvSpPr>
        <p:spPr>
          <a:xfrm>
            <a:off x="4601845" y="3230880"/>
            <a:ext cx="2936875"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dirty="0"/>
              <a:t>24pt body copy</a:t>
            </a:r>
          </a:p>
        </p:txBody>
      </p:sp>
      <p:sp>
        <p:nvSpPr>
          <p:cNvPr id="20" name="Text Placeholder 11"/>
          <p:cNvSpPr>
            <a:spLocks noGrp="1"/>
          </p:cNvSpPr>
          <p:nvPr>
            <p:ph type="body" sz="quarter" idx="23" hasCustomPrompt="1"/>
          </p:nvPr>
        </p:nvSpPr>
        <p:spPr>
          <a:xfrm>
            <a:off x="8523605" y="3230880"/>
            <a:ext cx="2936875"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dirty="0"/>
              <a:t>24pt body copy</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694878" y="5247860"/>
            <a:ext cx="1317026" cy="1477639"/>
          </a:xfrm>
          <a:prstGeom prst="rect">
            <a:avLst/>
          </a:prstGeom>
        </p:spPr>
      </p:pic>
    </p:spTree>
    <p:extLst>
      <p:ext uri="{BB962C8B-B14F-4D97-AF65-F5344CB8AC3E}">
        <p14:creationId xmlns:p14="http://schemas.microsoft.com/office/powerpoint/2010/main" val="2083913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point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34pt Three Point Slide</a:t>
            </a:r>
          </a:p>
        </p:txBody>
      </p:sp>
      <p:cxnSp>
        <p:nvCxnSpPr>
          <p:cNvPr id="13" name="Straight Connector 12"/>
          <p:cNvCxnSpPr/>
          <p:nvPr userDrawn="1"/>
        </p:nvCxnSpPr>
        <p:spPr>
          <a:xfrm>
            <a:off x="665020" y="2992401"/>
            <a:ext cx="2992581" cy="183"/>
          </a:xfrm>
          <a:prstGeom prst="line">
            <a:avLst/>
          </a:prstGeom>
          <a:ln w="1905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78929" y="2992401"/>
            <a:ext cx="2992581" cy="183"/>
          </a:xfrm>
          <a:prstGeom prst="line">
            <a:avLst/>
          </a:prstGeom>
          <a:ln w="1905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492838" y="2992401"/>
            <a:ext cx="2992581" cy="183"/>
          </a:xfrm>
          <a:prstGeom prst="line">
            <a:avLst/>
          </a:prstGeom>
          <a:ln w="19050">
            <a:solidFill>
              <a:schemeClr val="bg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11"/>
          <p:cNvSpPr>
            <a:spLocks noGrp="1"/>
          </p:cNvSpPr>
          <p:nvPr>
            <p:ph type="body" sz="quarter" idx="21" hasCustomPrompt="1"/>
          </p:nvPr>
        </p:nvSpPr>
        <p:spPr>
          <a:xfrm>
            <a:off x="720725" y="3230880"/>
            <a:ext cx="2936875" cy="2468880"/>
          </a:xfrm>
        </p:spPr>
        <p:txBody>
          <a:bodyPr/>
          <a:lstStyle>
            <a:lvl1pPr>
              <a:defRPr baseline="0"/>
            </a:lvl1pPr>
          </a:lstStyle>
          <a:p>
            <a:pPr lvl="0"/>
            <a:r>
              <a:rPr lang="en-US" dirty="0"/>
              <a:t>24pt body copy</a:t>
            </a:r>
          </a:p>
        </p:txBody>
      </p:sp>
      <p:sp>
        <p:nvSpPr>
          <p:cNvPr id="24" name="Text Placeholder 11"/>
          <p:cNvSpPr>
            <a:spLocks noGrp="1"/>
          </p:cNvSpPr>
          <p:nvPr>
            <p:ph type="body" sz="quarter" idx="22" hasCustomPrompt="1"/>
          </p:nvPr>
        </p:nvSpPr>
        <p:spPr>
          <a:xfrm>
            <a:off x="4591685" y="3230880"/>
            <a:ext cx="2936875" cy="2468880"/>
          </a:xfrm>
        </p:spPr>
        <p:txBody>
          <a:bodyPr/>
          <a:lstStyle>
            <a:lvl1pPr>
              <a:defRPr baseline="0"/>
            </a:lvl1pPr>
          </a:lstStyle>
          <a:p>
            <a:pPr lvl="0"/>
            <a:r>
              <a:rPr lang="en-US" dirty="0"/>
              <a:t>24pt body copy</a:t>
            </a:r>
          </a:p>
        </p:txBody>
      </p:sp>
      <p:sp>
        <p:nvSpPr>
          <p:cNvPr id="25" name="Text Placeholder 11"/>
          <p:cNvSpPr>
            <a:spLocks noGrp="1"/>
          </p:cNvSpPr>
          <p:nvPr>
            <p:ph type="body" sz="quarter" idx="23" hasCustomPrompt="1"/>
          </p:nvPr>
        </p:nvSpPr>
        <p:spPr>
          <a:xfrm>
            <a:off x="8523605" y="3230880"/>
            <a:ext cx="2936875" cy="2468880"/>
          </a:xfrm>
        </p:spPr>
        <p:txBody>
          <a:bodyPr/>
          <a:lstStyle>
            <a:lvl1pPr>
              <a:defRPr baseline="0"/>
            </a:lvl1pPr>
          </a:lstStyle>
          <a:p>
            <a:pPr lvl="0"/>
            <a:r>
              <a:rPr lang="en-US" dirty="0"/>
              <a:t>24pt body copy</a:t>
            </a:r>
          </a:p>
        </p:txBody>
      </p:sp>
      <p:sp>
        <p:nvSpPr>
          <p:cNvPr id="20" name="Text Placeholder 22"/>
          <p:cNvSpPr>
            <a:spLocks noGrp="1"/>
          </p:cNvSpPr>
          <p:nvPr>
            <p:ph type="body" sz="quarter" idx="13" hasCustomPrompt="1"/>
          </p:nvPr>
        </p:nvSpPr>
        <p:spPr>
          <a:xfrm>
            <a:off x="698499" y="1918741"/>
            <a:ext cx="2974091" cy="864374"/>
          </a:xfrm>
          <a:prstGeom prst="rect">
            <a:avLst/>
          </a:prstGeom>
        </p:spPr>
        <p:txBody>
          <a:bodyPr anchor="b">
            <a:noAutofit/>
          </a:bodyPr>
          <a:lstStyle>
            <a:lvl1pPr marL="0" indent="0">
              <a:lnSpc>
                <a:spcPct val="100000"/>
              </a:lnSpc>
              <a:buFont typeface="Arial" charset="0"/>
              <a:buNone/>
              <a:defRPr sz="2400" b="1" i="0" spc="250" baseline="0">
                <a:solidFill>
                  <a:schemeClr val="accent1"/>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dirty="0"/>
              <a:t>24PT COLUMN TITLE</a:t>
            </a:r>
          </a:p>
        </p:txBody>
      </p:sp>
      <p:sp>
        <p:nvSpPr>
          <p:cNvPr id="21" name="Text Placeholder 22"/>
          <p:cNvSpPr>
            <a:spLocks noGrp="1"/>
          </p:cNvSpPr>
          <p:nvPr>
            <p:ph type="body" sz="quarter" idx="25" hasCustomPrompt="1"/>
          </p:nvPr>
        </p:nvSpPr>
        <p:spPr>
          <a:xfrm>
            <a:off x="4580951" y="1918741"/>
            <a:ext cx="2974091" cy="864374"/>
          </a:xfrm>
          <a:prstGeom prst="rect">
            <a:avLst/>
          </a:prstGeom>
        </p:spPr>
        <p:txBody>
          <a:bodyPr anchor="b">
            <a:noAutofit/>
          </a:bodyPr>
          <a:lstStyle>
            <a:lvl1pPr marL="0" indent="0">
              <a:lnSpc>
                <a:spcPct val="100000"/>
              </a:lnSpc>
              <a:buFont typeface="Arial" charset="0"/>
              <a:buNone/>
              <a:defRPr sz="2400" b="1" i="0" spc="250" baseline="0">
                <a:solidFill>
                  <a:schemeClr val="accent1"/>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dirty="0"/>
              <a:t>24PT COLUMN TITLE</a:t>
            </a:r>
          </a:p>
        </p:txBody>
      </p:sp>
      <p:sp>
        <p:nvSpPr>
          <p:cNvPr id="22" name="Text Placeholder 22"/>
          <p:cNvSpPr>
            <a:spLocks noGrp="1"/>
          </p:cNvSpPr>
          <p:nvPr>
            <p:ph type="body" sz="quarter" idx="26" hasCustomPrompt="1"/>
          </p:nvPr>
        </p:nvSpPr>
        <p:spPr>
          <a:xfrm>
            <a:off x="8508374" y="1918741"/>
            <a:ext cx="2974091" cy="864374"/>
          </a:xfrm>
          <a:prstGeom prst="rect">
            <a:avLst/>
          </a:prstGeom>
        </p:spPr>
        <p:txBody>
          <a:bodyPr anchor="b">
            <a:noAutofit/>
          </a:bodyPr>
          <a:lstStyle>
            <a:lvl1pPr marL="0" indent="0">
              <a:lnSpc>
                <a:spcPct val="100000"/>
              </a:lnSpc>
              <a:buFont typeface="Arial" charset="0"/>
              <a:buNone/>
              <a:defRPr sz="2400" b="1" i="0" spc="250" baseline="0">
                <a:solidFill>
                  <a:schemeClr val="accent1"/>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dirty="0"/>
              <a:t>24PT COLUMN TITLE</a:t>
            </a:r>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694878" y="5247860"/>
            <a:ext cx="1317026" cy="1477639"/>
          </a:xfrm>
          <a:prstGeom prst="rect">
            <a:avLst/>
          </a:prstGeom>
        </p:spPr>
      </p:pic>
    </p:spTree>
    <p:extLst>
      <p:ext uri="{BB962C8B-B14F-4D97-AF65-F5344CB8AC3E}">
        <p14:creationId xmlns:p14="http://schemas.microsoft.com/office/powerpoint/2010/main" val="18274892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content +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34pt Chart + Content Slide</a:t>
            </a:r>
          </a:p>
        </p:txBody>
      </p:sp>
      <p:sp>
        <p:nvSpPr>
          <p:cNvPr id="5" name="Vertical Content Placeholder 4"/>
          <p:cNvSpPr>
            <a:spLocks noGrp="1"/>
          </p:cNvSpPr>
          <p:nvPr>
            <p:ph orient="vert" sz="quarter" idx="11" hasCustomPrompt="1"/>
          </p:nvPr>
        </p:nvSpPr>
        <p:spPr>
          <a:xfrm>
            <a:off x="695325" y="1897039"/>
            <a:ext cx="10755147" cy="4025924"/>
          </a:xfrm>
          <a:prstGeom prst="rect">
            <a:avLst/>
          </a:prstGeom>
        </p:spPr>
        <p:txBody>
          <a:bodyPr vert="horz"/>
          <a:lstStyle>
            <a:lvl1pPr marL="0" indent="0">
              <a:buNone/>
              <a:defRPr baseline="0"/>
            </a:lvl1pPr>
          </a:lstStyle>
          <a:p>
            <a:pPr lvl="0"/>
            <a:r>
              <a:rPr lang="en-US" dirty="0"/>
              <a:t>CHART OR CONTENT HERE</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val="0"/>
              </a:ext>
            </a:extLst>
          </a:blip>
          <a:srcRect b="4972"/>
          <a:stretch/>
        </p:blipFill>
        <p:spPr>
          <a:xfrm>
            <a:off x="10105048" y="5241787"/>
            <a:ext cx="1908048" cy="1616213"/>
          </a:xfrm>
          <a:prstGeom prst="rect">
            <a:avLst/>
          </a:prstGeom>
        </p:spPr>
      </p:pic>
    </p:spTree>
    <p:extLst>
      <p:ext uri="{BB962C8B-B14F-4D97-AF65-F5344CB8AC3E}">
        <p14:creationId xmlns:p14="http://schemas.microsoft.com/office/powerpoint/2010/main" val="2091301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content">
    <p:spTree>
      <p:nvGrpSpPr>
        <p:cNvPr id="1" name=""/>
        <p:cNvGrpSpPr/>
        <p:nvPr/>
      </p:nvGrpSpPr>
      <p:grpSpPr>
        <a:xfrm>
          <a:off x="0" y="0"/>
          <a:ext cx="0" cy="0"/>
          <a:chOff x="0" y="0"/>
          <a:chExt cx="0" cy="0"/>
        </a:xfrm>
      </p:grpSpPr>
      <p:sp>
        <p:nvSpPr>
          <p:cNvPr id="5" name="Vertical Content Placeholder 4"/>
          <p:cNvSpPr>
            <a:spLocks noGrp="1"/>
          </p:cNvSpPr>
          <p:nvPr>
            <p:ph orient="vert" sz="quarter" idx="11" hasCustomPrompt="1"/>
          </p:nvPr>
        </p:nvSpPr>
        <p:spPr>
          <a:xfrm>
            <a:off x="695325" y="824460"/>
            <a:ext cx="10755147" cy="5101328"/>
          </a:xfrm>
          <a:prstGeom prst="rect">
            <a:avLst/>
          </a:prstGeom>
        </p:spPr>
        <p:txBody>
          <a:bodyPr vert="horz"/>
          <a:lstStyle>
            <a:lvl1pPr marL="0" indent="0">
              <a:buNone/>
              <a:defRPr baseline="0"/>
            </a:lvl1pPr>
          </a:lstStyle>
          <a:p>
            <a:pPr lvl="0"/>
            <a:r>
              <a:rPr lang="en-US" dirty="0"/>
              <a:t>CHART OR CONTENT HERE</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val="0"/>
              </a:ext>
            </a:extLst>
          </a:blip>
          <a:srcRect b="4972"/>
          <a:stretch/>
        </p:blipFill>
        <p:spPr>
          <a:xfrm>
            <a:off x="10105048" y="5241787"/>
            <a:ext cx="1908048" cy="1616213"/>
          </a:xfrm>
          <a:prstGeom prst="rect">
            <a:avLst/>
          </a:prstGeom>
        </p:spPr>
      </p:pic>
    </p:spTree>
    <p:extLst>
      <p:ext uri="{BB962C8B-B14F-4D97-AF65-F5344CB8AC3E}">
        <p14:creationId xmlns:p14="http://schemas.microsoft.com/office/powerpoint/2010/main" val="12365680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content only">
    <p:spTree>
      <p:nvGrpSpPr>
        <p:cNvPr id="1" name=""/>
        <p:cNvGrpSpPr/>
        <p:nvPr/>
      </p:nvGrpSpPr>
      <p:grpSpPr>
        <a:xfrm>
          <a:off x="0" y="0"/>
          <a:ext cx="0" cy="0"/>
          <a:chOff x="0" y="0"/>
          <a:chExt cx="0" cy="0"/>
        </a:xfrm>
      </p:grpSpPr>
      <p:sp>
        <p:nvSpPr>
          <p:cNvPr id="4" name="Vertical Content Placeholder 4"/>
          <p:cNvSpPr>
            <a:spLocks noGrp="1"/>
          </p:cNvSpPr>
          <p:nvPr>
            <p:ph orient="vert" sz="quarter" idx="11" hasCustomPrompt="1"/>
          </p:nvPr>
        </p:nvSpPr>
        <p:spPr>
          <a:xfrm>
            <a:off x="695325" y="824460"/>
            <a:ext cx="10755147" cy="5101328"/>
          </a:xfrm>
          <a:prstGeom prst="rect">
            <a:avLst/>
          </a:prstGeom>
        </p:spPr>
        <p:txBody>
          <a:bodyPr vert="horz"/>
          <a:lstStyle>
            <a:lvl1pPr marL="0" indent="0">
              <a:buNone/>
              <a:defRPr baseline="0"/>
            </a:lvl1pPr>
          </a:lstStyle>
          <a:p>
            <a:pPr lvl="0"/>
            <a:r>
              <a:rPr lang="en-US" dirty="0"/>
              <a:t>CHART OR CONTENT HERE</a:t>
            </a:r>
          </a:p>
        </p:txBody>
      </p:sp>
    </p:spTree>
    <p:extLst>
      <p:ext uri="{BB962C8B-B14F-4D97-AF65-F5344CB8AC3E}">
        <p14:creationId xmlns:p14="http://schemas.microsoft.com/office/powerpoint/2010/main" val="2894162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creenshot | laptop">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3671340" y="225286"/>
            <a:ext cx="8519029" cy="7341705"/>
          </a:xfrm>
          <a:prstGeom prst="rect">
            <a:avLst/>
          </a:prstGeom>
        </p:spPr>
      </p:pic>
      <p:sp>
        <p:nvSpPr>
          <p:cNvPr id="2" name="Title 1"/>
          <p:cNvSpPr>
            <a:spLocks noGrp="1"/>
          </p:cNvSpPr>
          <p:nvPr>
            <p:ph type="title" hasCustomPrompt="1"/>
          </p:nvPr>
        </p:nvSpPr>
        <p:spPr>
          <a:xfrm>
            <a:off x="699341" y="542601"/>
            <a:ext cx="4104671" cy="972300"/>
          </a:xfrm>
        </p:spPr>
        <p:txBody>
          <a:bodyPr/>
          <a:lstStyle/>
          <a:p>
            <a:r>
              <a:rPr lang="en-US" dirty="0"/>
              <a:t>34pt Screenshot Slide</a:t>
            </a:r>
          </a:p>
        </p:txBody>
      </p:sp>
      <p:sp>
        <p:nvSpPr>
          <p:cNvPr id="13" name="Picture Placeholder 12"/>
          <p:cNvSpPr>
            <a:spLocks noGrp="1"/>
          </p:cNvSpPr>
          <p:nvPr>
            <p:ph type="pic" sz="quarter" idx="19" hasCustomPrompt="1"/>
          </p:nvPr>
        </p:nvSpPr>
        <p:spPr>
          <a:xfrm>
            <a:off x="5890436" y="1814678"/>
            <a:ext cx="6301563" cy="4022596"/>
          </a:xfrm>
          <a:prstGeom prst="rect">
            <a:avLst/>
          </a:prstGeom>
        </p:spPr>
        <p:txBody>
          <a:bodyPr/>
          <a:lstStyle>
            <a:lvl1pPr marL="0" indent="0">
              <a:buNone/>
              <a:defRPr>
                <a:solidFill>
                  <a:schemeClr val="bg1"/>
                </a:solidFill>
              </a:defRPr>
            </a:lvl1pPr>
          </a:lstStyle>
          <a:p>
            <a:r>
              <a:rPr lang="en-US" dirty="0"/>
              <a:t>INSERT IMAGE</a:t>
            </a:r>
          </a:p>
        </p:txBody>
      </p:sp>
      <p:sp>
        <p:nvSpPr>
          <p:cNvPr id="16" name="Text Placeholder 11"/>
          <p:cNvSpPr>
            <a:spLocks noGrp="1"/>
          </p:cNvSpPr>
          <p:nvPr>
            <p:ph type="body" sz="quarter" idx="21" hasCustomPrompt="1"/>
          </p:nvPr>
        </p:nvSpPr>
        <p:spPr>
          <a:xfrm>
            <a:off x="720725" y="1819275"/>
            <a:ext cx="4095115" cy="3921125"/>
          </a:xfrm>
        </p:spPr>
        <p:txBody>
          <a:bodyPr/>
          <a:lstStyle>
            <a:lvl1pPr>
              <a:defRPr baseline="0"/>
            </a:lvl1pPr>
          </a:lstStyle>
          <a:p>
            <a:pPr lvl="0"/>
            <a:r>
              <a:rPr lang="en-US" dirty="0"/>
              <a:t>24pt body copy</a:t>
            </a:r>
          </a:p>
        </p:txBody>
      </p:sp>
      <p:pic>
        <p:nvPicPr>
          <p:cNvPr id="20" name="Picture 19"/>
          <p:cNvPicPr>
            <a:picLocks noChangeAspect="1"/>
          </p:cNvPicPr>
          <p:nvPr userDrawn="1"/>
        </p:nvPicPr>
        <p:blipFill rotWithShape="1">
          <a:blip r:embed="rId3" cstate="screen">
            <a:extLst>
              <a:ext uri="{28A0092B-C50C-407E-A947-70E740481C1C}">
                <a14:useLocalDpi xmlns:a14="http://schemas.microsoft.com/office/drawing/2010/main" val="0"/>
              </a:ext>
            </a:extLst>
          </a:blip>
          <a:srcRect t="8524" b="6116"/>
          <a:stretch/>
        </p:blipFill>
        <p:spPr>
          <a:xfrm>
            <a:off x="10514402" y="-12032"/>
            <a:ext cx="1545249" cy="1479885"/>
          </a:xfrm>
          <a:prstGeom prst="rect">
            <a:avLst/>
          </a:prstGeom>
        </p:spPr>
      </p:pic>
      <p:pic>
        <p:nvPicPr>
          <p:cNvPr id="24" name="Picture 23"/>
          <p:cNvPicPr>
            <a:picLocks noChangeAspect="1"/>
          </p:cNvPicPr>
          <p:nvPr userDrawn="1"/>
        </p:nvPicPr>
        <p:blipFill rotWithShape="1">
          <a:blip r:embed="rId4" cstate="screen">
            <a:extLst>
              <a:ext uri="{28A0092B-C50C-407E-A947-70E740481C1C}">
                <a14:useLocalDpi xmlns:a14="http://schemas.microsoft.com/office/drawing/2010/main" val="0"/>
              </a:ext>
            </a:extLst>
          </a:blip>
          <a:srcRect r="8687"/>
          <a:stretch/>
        </p:blipFill>
        <p:spPr>
          <a:xfrm>
            <a:off x="4674210" y="4716379"/>
            <a:ext cx="931460" cy="1098539"/>
          </a:xfrm>
          <a:prstGeom prst="rect">
            <a:avLst/>
          </a:prstGeom>
        </p:spPr>
      </p:pic>
    </p:spTree>
    <p:extLst>
      <p:ext uri="{BB962C8B-B14F-4D97-AF65-F5344CB8AC3E}">
        <p14:creationId xmlns:p14="http://schemas.microsoft.com/office/powerpoint/2010/main" val="3584501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creenshot | table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504407" y="436728"/>
            <a:ext cx="6065658" cy="6428096"/>
          </a:xfrm>
          <a:prstGeom prst="rect">
            <a:avLst/>
          </a:prstGeom>
        </p:spPr>
      </p:pic>
      <p:sp>
        <p:nvSpPr>
          <p:cNvPr id="2" name="Title 1"/>
          <p:cNvSpPr>
            <a:spLocks noGrp="1"/>
          </p:cNvSpPr>
          <p:nvPr>
            <p:ph type="title" hasCustomPrompt="1"/>
          </p:nvPr>
        </p:nvSpPr>
        <p:spPr>
          <a:xfrm>
            <a:off x="699341" y="542601"/>
            <a:ext cx="4104671" cy="972300"/>
          </a:xfrm>
        </p:spPr>
        <p:txBody>
          <a:bodyPr/>
          <a:lstStyle/>
          <a:p>
            <a:r>
              <a:rPr lang="en-US" dirty="0"/>
              <a:t>34pt Screenshot Slide</a:t>
            </a:r>
          </a:p>
        </p:txBody>
      </p:sp>
      <p:sp>
        <p:nvSpPr>
          <p:cNvPr id="13" name="Picture Placeholder 12"/>
          <p:cNvSpPr>
            <a:spLocks noGrp="1"/>
          </p:cNvSpPr>
          <p:nvPr>
            <p:ph type="pic" sz="quarter" idx="19" hasCustomPrompt="1"/>
          </p:nvPr>
        </p:nvSpPr>
        <p:spPr>
          <a:xfrm>
            <a:off x="6307130" y="1226634"/>
            <a:ext cx="4473941" cy="5631366"/>
          </a:xfrm>
          <a:prstGeom prst="rect">
            <a:avLst/>
          </a:prstGeom>
        </p:spPr>
        <p:txBody>
          <a:bodyPr/>
          <a:lstStyle>
            <a:lvl1pPr marL="0" indent="0">
              <a:buNone/>
              <a:defRPr>
                <a:solidFill>
                  <a:schemeClr val="bg1"/>
                </a:solidFill>
              </a:defRPr>
            </a:lvl1pPr>
          </a:lstStyle>
          <a:p>
            <a:r>
              <a:rPr lang="en-US" dirty="0"/>
              <a:t>INSERT IMAGE</a:t>
            </a:r>
          </a:p>
        </p:txBody>
      </p:sp>
      <p:sp>
        <p:nvSpPr>
          <p:cNvPr id="16" name="Text Placeholder 11"/>
          <p:cNvSpPr>
            <a:spLocks noGrp="1"/>
          </p:cNvSpPr>
          <p:nvPr>
            <p:ph type="body" sz="quarter" idx="21" hasCustomPrompt="1"/>
          </p:nvPr>
        </p:nvSpPr>
        <p:spPr>
          <a:xfrm>
            <a:off x="720725" y="1819275"/>
            <a:ext cx="4095115" cy="3921125"/>
          </a:xfrm>
        </p:spPr>
        <p:txBody>
          <a:bodyPr/>
          <a:lstStyle>
            <a:lvl1pPr>
              <a:defRPr baseline="0"/>
            </a:lvl1pPr>
          </a:lstStyle>
          <a:p>
            <a:pPr lvl="0"/>
            <a:r>
              <a:rPr lang="en-US" dirty="0"/>
              <a:t>24pt body copy</a:t>
            </a:r>
          </a:p>
        </p:txBody>
      </p:sp>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val="0"/>
              </a:ext>
            </a:extLst>
          </a:blip>
          <a:srcRect r="-2470" b="4972"/>
          <a:stretch/>
        </p:blipFill>
        <p:spPr>
          <a:xfrm>
            <a:off x="3960216" y="5241787"/>
            <a:ext cx="1955162" cy="1616213"/>
          </a:xfrm>
          <a:prstGeom prst="rect">
            <a:avLst/>
          </a:prstGeom>
        </p:spPr>
      </p:pic>
    </p:spTree>
    <p:extLst>
      <p:ext uri="{BB962C8B-B14F-4D97-AF65-F5344CB8AC3E}">
        <p14:creationId xmlns:p14="http://schemas.microsoft.com/office/powerpoint/2010/main" val="21371559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 half image">
    <p:spTree>
      <p:nvGrpSpPr>
        <p:cNvPr id="1" name=""/>
        <p:cNvGrpSpPr/>
        <p:nvPr/>
      </p:nvGrpSpPr>
      <p:grpSpPr>
        <a:xfrm>
          <a:off x="0" y="0"/>
          <a:ext cx="0" cy="0"/>
          <a:chOff x="0" y="0"/>
          <a:chExt cx="0" cy="0"/>
        </a:xfrm>
      </p:grpSpPr>
      <p:pic>
        <p:nvPicPr>
          <p:cNvPr id="21" name="pasted-image.pdf"/>
          <p:cNvPicPr>
            <a:picLocks noChangeAspect="1"/>
          </p:cNvPicPr>
          <p:nvPr userDrawn="1"/>
        </p:nvPicPr>
        <p:blipFill>
          <a:blip r:embed="rId2" cstate="screen">
            <a:biLevel thresh="25000"/>
            <a:extLst>
              <a:ext uri="{28A0092B-C50C-407E-A947-70E740481C1C}">
                <a14:useLocalDpi xmlns:a14="http://schemas.microsoft.com/office/drawing/2010/main" val="0"/>
              </a:ext>
            </a:extLst>
          </a:blip>
          <a:stretch>
            <a:fillRect/>
          </a:stretch>
        </p:blipFill>
        <p:spPr>
          <a:xfrm>
            <a:off x="-3224051" y="-2266508"/>
            <a:ext cx="253904" cy="705991"/>
          </a:xfrm>
          <a:prstGeom prst="rect">
            <a:avLst/>
          </a:prstGeom>
          <a:ln w="12700">
            <a:miter lim="400000"/>
          </a:ln>
        </p:spPr>
      </p:pic>
      <p:sp>
        <p:nvSpPr>
          <p:cNvPr id="12" name="Text Placeholder 1"/>
          <p:cNvSpPr>
            <a:spLocks noGrp="1"/>
          </p:cNvSpPr>
          <p:nvPr>
            <p:ph idx="1" hasCustomPrompt="1"/>
          </p:nvPr>
        </p:nvSpPr>
        <p:spPr>
          <a:xfrm>
            <a:off x="718676" y="1663091"/>
            <a:ext cx="4662793" cy="2685807"/>
          </a:xfrm>
          <a:prstGeom prst="rect">
            <a:avLst/>
          </a:prstGeom>
        </p:spPr>
        <p:txBody>
          <a:bodyPr vert="horz" lIns="0" tIns="45720" rIns="91440" bIns="45720" rtlCol="0" anchor="b">
            <a:noAutofit/>
          </a:bodyPr>
          <a:lstStyle>
            <a:lvl1pPr marL="0" marR="0" indent="0" algn="l" defTabSz="914400" rtl="0" eaLnBrk="1" fontAlgn="auto" latinLnBrk="0" hangingPunct="1">
              <a:lnSpc>
                <a:spcPct val="120000"/>
              </a:lnSpc>
              <a:spcBef>
                <a:spcPts val="0"/>
              </a:spcBef>
              <a:spcAft>
                <a:spcPts val="600"/>
              </a:spcAft>
              <a:buClr>
                <a:schemeClr val="accent1"/>
              </a:buClr>
              <a:buSzTx/>
              <a:buFont typeface="HiraginoSans-W3" charset="-128"/>
              <a:buNone/>
              <a:tabLst/>
              <a:defRPr sz="2400" b="1" i="0" spc="0" baseline="0">
                <a:solidFill>
                  <a:schemeClr val="tx1"/>
                </a:solidFill>
                <a:latin typeface="Georgia" charset="0"/>
                <a:ea typeface="Georgia" charset="0"/>
                <a:cs typeface="Georgia" charset="0"/>
              </a:defRPr>
            </a:lvl1pPr>
          </a:lstStyle>
          <a:p>
            <a:pPr marL="0" marR="0" lvl="0" indent="0" algn="l" defTabSz="914400" rtl="0" eaLnBrk="1" fontAlgn="auto" latinLnBrk="0" hangingPunct="1">
              <a:lnSpc>
                <a:spcPct val="110000"/>
              </a:lnSpc>
              <a:spcBef>
                <a:spcPts val="0"/>
              </a:spcBef>
              <a:spcAft>
                <a:spcPts val="600"/>
              </a:spcAft>
              <a:buClr>
                <a:schemeClr val="accent1"/>
              </a:buClr>
              <a:buSzTx/>
              <a:buFont typeface="HiraginoSans-W3" charset="-128"/>
              <a:buNone/>
              <a:tabLst/>
              <a:defRPr/>
            </a:pPr>
            <a:r>
              <a:rPr lang="en-US" dirty="0"/>
              <a:t>24pt Quote Slide</a:t>
            </a:r>
          </a:p>
        </p:txBody>
      </p:sp>
      <p:sp>
        <p:nvSpPr>
          <p:cNvPr id="13" name="Text Placeholder 11"/>
          <p:cNvSpPr>
            <a:spLocks noGrp="1"/>
          </p:cNvSpPr>
          <p:nvPr>
            <p:ph type="body" sz="quarter" idx="21" hasCustomPrompt="1"/>
          </p:nvPr>
        </p:nvSpPr>
        <p:spPr>
          <a:xfrm>
            <a:off x="705735" y="4766056"/>
            <a:ext cx="4690724" cy="434714"/>
          </a:xfrm>
        </p:spPr>
        <p:txBody>
          <a:bodyPr lIns="0">
            <a:normAutofit/>
          </a:bodyPr>
          <a:lstStyle>
            <a:lvl1pPr marL="0" indent="0">
              <a:spcAft>
                <a:spcPts val="500"/>
              </a:spcAft>
              <a:buNone/>
              <a:defRPr sz="2000" b="1" baseline="0">
                <a:solidFill>
                  <a:schemeClr val="tx1"/>
                </a:solidFill>
              </a:defRPr>
            </a:lvl1pPr>
          </a:lstStyle>
          <a:p>
            <a:pPr lvl="0"/>
            <a:r>
              <a:rPr lang="en-US" dirty="0"/>
              <a:t>20pt Name, Occupation</a:t>
            </a:r>
          </a:p>
        </p:txBody>
      </p:sp>
      <p:sp>
        <p:nvSpPr>
          <p:cNvPr id="14" name="Text Placeholder 11"/>
          <p:cNvSpPr>
            <a:spLocks noGrp="1"/>
          </p:cNvSpPr>
          <p:nvPr>
            <p:ph type="body" sz="quarter" idx="22" hasCustomPrompt="1"/>
          </p:nvPr>
        </p:nvSpPr>
        <p:spPr>
          <a:xfrm>
            <a:off x="705735" y="5125820"/>
            <a:ext cx="4690724" cy="434714"/>
          </a:xfrm>
        </p:spPr>
        <p:txBody>
          <a:bodyPr lIns="0">
            <a:normAutofit/>
          </a:bodyPr>
          <a:lstStyle>
            <a:lvl1pPr marL="0" indent="0">
              <a:spcAft>
                <a:spcPts val="500"/>
              </a:spcAft>
              <a:buNone/>
              <a:defRPr sz="2000" b="0" baseline="0">
                <a:solidFill>
                  <a:schemeClr val="tx1"/>
                </a:solidFill>
              </a:defRPr>
            </a:lvl1pPr>
          </a:lstStyle>
          <a:p>
            <a:pPr lvl="0"/>
            <a:r>
              <a:rPr lang="en-US" dirty="0"/>
              <a:t>20pt Location</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8965" y="247926"/>
            <a:ext cx="1658112" cy="1627632"/>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28571" y="0"/>
            <a:ext cx="6063429" cy="6858000"/>
          </a:xfrm>
          <a:prstGeom prst="rect">
            <a:avLst/>
          </a:prstGeom>
        </p:spPr>
      </p:pic>
    </p:spTree>
    <p:extLst>
      <p:ext uri="{BB962C8B-B14F-4D97-AF65-F5344CB8AC3E}">
        <p14:creationId xmlns:p14="http://schemas.microsoft.com/office/powerpoint/2010/main" val="19840221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 custom image">
    <p:spTree>
      <p:nvGrpSpPr>
        <p:cNvPr id="1" name=""/>
        <p:cNvGrpSpPr/>
        <p:nvPr/>
      </p:nvGrpSpPr>
      <p:grpSpPr>
        <a:xfrm>
          <a:off x="0" y="0"/>
          <a:ext cx="0" cy="0"/>
          <a:chOff x="0" y="0"/>
          <a:chExt cx="0" cy="0"/>
        </a:xfrm>
      </p:grpSpPr>
      <p:pic>
        <p:nvPicPr>
          <p:cNvPr id="21" name="pasted-image.pdf"/>
          <p:cNvPicPr>
            <a:picLocks noChangeAspect="1"/>
          </p:cNvPicPr>
          <p:nvPr userDrawn="1"/>
        </p:nvPicPr>
        <p:blipFill>
          <a:blip r:embed="rId2" cstate="screen">
            <a:biLevel thresh="25000"/>
            <a:extLst>
              <a:ext uri="{28A0092B-C50C-407E-A947-70E740481C1C}">
                <a14:useLocalDpi xmlns:a14="http://schemas.microsoft.com/office/drawing/2010/main" val="0"/>
              </a:ext>
            </a:extLst>
          </a:blip>
          <a:stretch>
            <a:fillRect/>
          </a:stretch>
        </p:blipFill>
        <p:spPr>
          <a:xfrm>
            <a:off x="-3224051" y="-2266508"/>
            <a:ext cx="253904" cy="705991"/>
          </a:xfrm>
          <a:prstGeom prst="rect">
            <a:avLst/>
          </a:prstGeom>
          <a:ln w="12700">
            <a:miter lim="400000"/>
          </a:ln>
        </p:spPr>
      </p:pic>
      <p:sp>
        <p:nvSpPr>
          <p:cNvPr id="13" name="Picture Placeholder 3"/>
          <p:cNvSpPr>
            <a:spLocks noGrp="1"/>
          </p:cNvSpPr>
          <p:nvPr>
            <p:ph type="pic" sz="quarter" idx="13" hasCustomPrompt="1"/>
          </p:nvPr>
        </p:nvSpPr>
        <p:spPr>
          <a:xfrm>
            <a:off x="6086475" y="0"/>
            <a:ext cx="6105525" cy="6858000"/>
          </a:xfrm>
          <a:prstGeom prst="rect">
            <a:avLst/>
          </a:prstGeom>
        </p:spPr>
        <p:txBody>
          <a:bodyPr/>
          <a:lstStyle>
            <a:lvl1pPr marL="0" indent="0">
              <a:buNone/>
              <a:defRPr/>
            </a:lvl1pPr>
          </a:lstStyle>
          <a:p>
            <a:r>
              <a:rPr lang="en-US" dirty="0"/>
              <a:t>IMAGE GOES HERE</a:t>
            </a:r>
          </a:p>
        </p:txBody>
      </p:sp>
      <p:sp>
        <p:nvSpPr>
          <p:cNvPr id="16" name="Text Placeholder 1"/>
          <p:cNvSpPr>
            <a:spLocks noGrp="1"/>
          </p:cNvSpPr>
          <p:nvPr>
            <p:ph idx="1" hasCustomPrompt="1"/>
          </p:nvPr>
        </p:nvSpPr>
        <p:spPr>
          <a:xfrm>
            <a:off x="718676" y="1663091"/>
            <a:ext cx="4662793" cy="2685807"/>
          </a:xfrm>
          <a:prstGeom prst="rect">
            <a:avLst/>
          </a:prstGeom>
        </p:spPr>
        <p:txBody>
          <a:bodyPr vert="horz" lIns="0" tIns="45720" rIns="91440" bIns="45720" rtlCol="0" anchor="b">
            <a:noAutofit/>
          </a:bodyPr>
          <a:lstStyle>
            <a:lvl1pPr marL="0" marR="0" indent="0" algn="l" defTabSz="914400" rtl="0" eaLnBrk="1" fontAlgn="auto" latinLnBrk="0" hangingPunct="1">
              <a:lnSpc>
                <a:spcPct val="120000"/>
              </a:lnSpc>
              <a:spcBef>
                <a:spcPts val="0"/>
              </a:spcBef>
              <a:spcAft>
                <a:spcPts val="600"/>
              </a:spcAft>
              <a:buClr>
                <a:schemeClr val="accent1"/>
              </a:buClr>
              <a:buSzTx/>
              <a:buFont typeface="HiraginoSans-W3" charset="-128"/>
              <a:buNone/>
              <a:tabLst/>
              <a:defRPr sz="2400" b="1" i="0" spc="0" baseline="0">
                <a:solidFill>
                  <a:schemeClr val="tx1"/>
                </a:solidFill>
                <a:latin typeface="Georgia" charset="0"/>
                <a:ea typeface="Georgia" charset="0"/>
                <a:cs typeface="Georgia" charset="0"/>
              </a:defRPr>
            </a:lvl1pPr>
          </a:lstStyle>
          <a:p>
            <a:pPr marL="0" marR="0" lvl="0" indent="0" algn="l" defTabSz="914400" rtl="0" eaLnBrk="1" fontAlgn="auto" latinLnBrk="0" hangingPunct="1">
              <a:lnSpc>
                <a:spcPct val="110000"/>
              </a:lnSpc>
              <a:spcBef>
                <a:spcPts val="0"/>
              </a:spcBef>
              <a:spcAft>
                <a:spcPts val="600"/>
              </a:spcAft>
              <a:buClr>
                <a:schemeClr val="accent1"/>
              </a:buClr>
              <a:buSzTx/>
              <a:buFont typeface="HiraginoSans-W3" charset="-128"/>
              <a:buNone/>
              <a:tabLst/>
              <a:defRPr/>
            </a:pPr>
            <a:r>
              <a:rPr lang="en-US" dirty="0"/>
              <a:t>24pt Quote Slide</a:t>
            </a:r>
          </a:p>
        </p:txBody>
      </p:sp>
      <p:sp>
        <p:nvSpPr>
          <p:cNvPr id="17" name="Text Placeholder 11"/>
          <p:cNvSpPr>
            <a:spLocks noGrp="1"/>
          </p:cNvSpPr>
          <p:nvPr>
            <p:ph type="body" sz="quarter" idx="21" hasCustomPrompt="1"/>
          </p:nvPr>
        </p:nvSpPr>
        <p:spPr>
          <a:xfrm>
            <a:off x="705735" y="4766056"/>
            <a:ext cx="4690724" cy="434714"/>
          </a:xfrm>
        </p:spPr>
        <p:txBody>
          <a:bodyPr lIns="0">
            <a:normAutofit/>
          </a:bodyPr>
          <a:lstStyle>
            <a:lvl1pPr marL="0" indent="0">
              <a:spcAft>
                <a:spcPts val="500"/>
              </a:spcAft>
              <a:buNone/>
              <a:defRPr sz="2000" b="1" baseline="0">
                <a:solidFill>
                  <a:schemeClr val="tx1"/>
                </a:solidFill>
              </a:defRPr>
            </a:lvl1pPr>
          </a:lstStyle>
          <a:p>
            <a:pPr lvl="0"/>
            <a:r>
              <a:rPr lang="en-US" dirty="0"/>
              <a:t>20pt Name, Occupation</a:t>
            </a:r>
          </a:p>
        </p:txBody>
      </p:sp>
      <p:sp>
        <p:nvSpPr>
          <p:cNvPr id="18" name="Text Placeholder 11"/>
          <p:cNvSpPr>
            <a:spLocks noGrp="1"/>
          </p:cNvSpPr>
          <p:nvPr>
            <p:ph type="body" sz="quarter" idx="22" hasCustomPrompt="1"/>
          </p:nvPr>
        </p:nvSpPr>
        <p:spPr>
          <a:xfrm>
            <a:off x="705735" y="5125820"/>
            <a:ext cx="4690724" cy="434714"/>
          </a:xfrm>
        </p:spPr>
        <p:txBody>
          <a:bodyPr lIns="0">
            <a:normAutofit/>
          </a:bodyPr>
          <a:lstStyle>
            <a:lvl1pPr marL="0" indent="0">
              <a:spcAft>
                <a:spcPts val="500"/>
              </a:spcAft>
              <a:buNone/>
              <a:defRPr sz="2000" b="0" baseline="0">
                <a:solidFill>
                  <a:schemeClr val="tx1"/>
                </a:solidFill>
              </a:defRPr>
            </a:lvl1pPr>
          </a:lstStyle>
          <a:p>
            <a:pPr lvl="0"/>
            <a:r>
              <a:rPr lang="en-US" dirty="0"/>
              <a:t>20pt Location</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8965" y="247926"/>
            <a:ext cx="1658112" cy="1627632"/>
          </a:xfrm>
          <a:prstGeom prst="rect">
            <a:avLst/>
          </a:prstGeom>
        </p:spPr>
      </p:pic>
    </p:spTree>
    <p:extLst>
      <p:ext uri="{BB962C8B-B14F-4D97-AF65-F5344CB8AC3E}">
        <p14:creationId xmlns:p14="http://schemas.microsoft.com/office/powerpoint/2010/main" val="14743096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1" name="Text Placeholder 19"/>
          <p:cNvSpPr>
            <a:spLocks noGrp="1"/>
          </p:cNvSpPr>
          <p:nvPr>
            <p:ph type="body" sz="quarter" idx="11" hasCustomPrompt="1"/>
          </p:nvPr>
        </p:nvSpPr>
        <p:spPr>
          <a:xfrm>
            <a:off x="715617" y="2626043"/>
            <a:ext cx="9382539" cy="1605915"/>
          </a:xfrm>
          <a:prstGeom prst="rect">
            <a:avLst/>
          </a:prstGeom>
        </p:spPr>
        <p:txBody>
          <a:bodyPr anchor="ctr"/>
          <a:lstStyle>
            <a:lvl1pPr marL="0" indent="0" algn="l">
              <a:lnSpc>
                <a:spcPct val="100000"/>
              </a:lnSpc>
              <a:spcBef>
                <a:spcPts val="0"/>
              </a:spcBef>
              <a:buNone/>
              <a:defRPr sz="4000" b="0" baseline="0">
                <a:solidFill>
                  <a:schemeClr val="tx1"/>
                </a:solidFill>
                <a:latin typeface="+mj-lt"/>
              </a:defRPr>
            </a:lvl1pPr>
            <a:lvl2pPr>
              <a:defRPr sz="4800"/>
            </a:lvl2pPr>
            <a:lvl3pPr>
              <a:defRPr sz="4800"/>
            </a:lvl3pPr>
            <a:lvl4pPr>
              <a:defRPr sz="4800"/>
            </a:lvl4pPr>
            <a:lvl5pPr>
              <a:defRPr sz="4800"/>
            </a:lvl5pPr>
          </a:lstStyle>
          <a:p>
            <a:pPr lvl="0"/>
            <a:r>
              <a:rPr lang="en-US" b="1" dirty="0"/>
              <a:t>40pt Divider Slide</a:t>
            </a: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r="5731"/>
          <a:stretch/>
        </p:blipFill>
        <p:spPr>
          <a:xfrm>
            <a:off x="9512490" y="3729705"/>
            <a:ext cx="2674961" cy="3128295"/>
          </a:xfrm>
          <a:prstGeom prst="rect">
            <a:avLst/>
          </a:prstGeom>
        </p:spPr>
      </p:pic>
    </p:spTree>
    <p:extLst>
      <p:ext uri="{BB962C8B-B14F-4D97-AF65-F5344CB8AC3E}">
        <p14:creationId xmlns:p14="http://schemas.microsoft.com/office/powerpoint/2010/main" val="1522588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 text">
    <p:spTree>
      <p:nvGrpSpPr>
        <p:cNvPr id="1" name=""/>
        <p:cNvGrpSpPr/>
        <p:nvPr/>
      </p:nvGrpSpPr>
      <p:grpSpPr>
        <a:xfrm>
          <a:off x="0" y="0"/>
          <a:ext cx="0" cy="0"/>
          <a:chOff x="0" y="0"/>
          <a:chExt cx="0" cy="0"/>
        </a:xfrm>
      </p:grpSpPr>
      <p:sp>
        <p:nvSpPr>
          <p:cNvPr id="4" name="Rectangle 3"/>
          <p:cNvSpPr/>
          <p:nvPr userDrawn="1"/>
        </p:nvSpPr>
        <p:spPr>
          <a:xfrm>
            <a:off x="4744995" y="0"/>
            <a:ext cx="7447005" cy="6858000"/>
          </a:xfrm>
          <a:prstGeom prst="rect">
            <a:avLst/>
          </a:prstGeom>
          <a:solidFill>
            <a:srgbClr val="E7EAE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Picture Placeholder 20"/>
          <p:cNvSpPr>
            <a:spLocks noGrp="1"/>
          </p:cNvSpPr>
          <p:nvPr>
            <p:ph type="pic" sz="quarter" idx="12" hasCustomPrompt="1"/>
          </p:nvPr>
        </p:nvSpPr>
        <p:spPr>
          <a:xfrm>
            <a:off x="4735773" y="0"/>
            <a:ext cx="7456227" cy="6857999"/>
          </a:xfrm>
          <a:prstGeom prst="rect">
            <a:avLst/>
          </a:prstGeom>
        </p:spPr>
        <p:txBody>
          <a:bodyPr anchor="ctr"/>
          <a:lstStyle>
            <a:lvl1pPr marL="0" indent="0" algn="ctr">
              <a:buNone/>
              <a:defRPr baseline="0">
                <a:solidFill>
                  <a:schemeClr val="tx1"/>
                </a:solidFill>
              </a:defRPr>
            </a:lvl1pPr>
          </a:lstStyle>
          <a:p>
            <a:r>
              <a:rPr lang="en-US" dirty="0"/>
              <a:t>IMAGE PLACEHOLDER</a:t>
            </a:r>
          </a:p>
        </p:txBody>
      </p:sp>
      <p:sp>
        <p:nvSpPr>
          <p:cNvPr id="5" name="Title 4"/>
          <p:cNvSpPr>
            <a:spLocks noGrp="1"/>
          </p:cNvSpPr>
          <p:nvPr>
            <p:ph type="title" hasCustomPrompt="1"/>
          </p:nvPr>
        </p:nvSpPr>
        <p:spPr>
          <a:xfrm>
            <a:off x="778716" y="542601"/>
            <a:ext cx="3612309" cy="972300"/>
          </a:xfrm>
        </p:spPr>
        <p:txBody>
          <a:bodyPr/>
          <a:lstStyle>
            <a:lvl1pPr>
              <a:defRPr/>
            </a:lvl1pPr>
          </a:lstStyle>
          <a:p>
            <a:r>
              <a:rPr lang="en-US" dirty="0"/>
              <a:t>34pt Text + Image</a:t>
            </a:r>
            <a:br>
              <a:rPr lang="en-US" dirty="0"/>
            </a:br>
            <a:endParaRPr lang="en-US" dirty="0"/>
          </a:p>
        </p:txBody>
      </p:sp>
      <p:sp>
        <p:nvSpPr>
          <p:cNvPr id="12" name="Text Placeholder 11"/>
          <p:cNvSpPr>
            <a:spLocks noGrp="1"/>
          </p:cNvSpPr>
          <p:nvPr>
            <p:ph type="body" sz="quarter" idx="21" hasCustomPrompt="1"/>
          </p:nvPr>
        </p:nvSpPr>
        <p:spPr>
          <a:xfrm>
            <a:off x="800100" y="1819276"/>
            <a:ext cx="3581452" cy="1973236"/>
          </a:xfrm>
        </p:spPr>
        <p:txBody>
          <a:bodyPr/>
          <a:lstStyle>
            <a:lvl1pPr marL="0" indent="0">
              <a:buNone/>
              <a:defRPr baseline="0"/>
            </a:lvl1pPr>
            <a:lvl2pPr marL="231775" indent="0">
              <a:buNone/>
              <a:defRPr/>
            </a:lvl2pPr>
            <a:lvl3pPr marL="463550" indent="0">
              <a:buNone/>
              <a:defRPr/>
            </a:lvl3pPr>
          </a:lstStyle>
          <a:p>
            <a:pPr lvl="0"/>
            <a:r>
              <a:rPr lang="en-US" dirty="0"/>
              <a:t>24pt photo caption</a:t>
            </a:r>
          </a:p>
        </p:txBody>
      </p:sp>
      <p:pic>
        <p:nvPicPr>
          <p:cNvPr id="7" name="Picture 6">
            <a:extLst>
              <a:ext uri="{FF2B5EF4-FFF2-40B4-BE49-F238E27FC236}">
                <a16:creationId xmlns:a16="http://schemas.microsoft.com/office/drawing/2014/main" id="{CD0204C0-20B3-DB46-B208-CBF5B20E9C53}"/>
              </a:ext>
            </a:extLst>
          </p:cNvPr>
          <p:cNvPicPr>
            <a:picLocks noChangeAspect="1"/>
          </p:cNvPicPr>
          <p:nvPr userDrawn="1"/>
        </p:nvPicPr>
        <p:blipFill rotWithShape="1">
          <a:blip r:embed="rId2"/>
          <a:srcRect r="11765" b="10588"/>
          <a:stretch/>
        </p:blipFill>
        <p:spPr>
          <a:xfrm rot="16200000">
            <a:off x="-3352799" y="3343834"/>
            <a:ext cx="6857998" cy="170330"/>
          </a:xfrm>
          <a:prstGeom prst="rect">
            <a:avLst/>
          </a:prstGeom>
        </p:spPr>
      </p:pic>
    </p:spTree>
    <p:extLst>
      <p:ext uri="{BB962C8B-B14F-4D97-AF65-F5344CB8AC3E}">
        <p14:creationId xmlns:p14="http://schemas.microsoft.com/office/powerpoint/2010/main" val="4205113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screen">
            <a:extLst>
              <a:ext uri="{28A0092B-C50C-407E-A947-70E740481C1C}">
                <a14:useLocalDpi xmlns:a14="http://schemas.microsoft.com/office/drawing/2010/main" val="0"/>
              </a:ext>
            </a:extLst>
          </a:blip>
          <a:srcRect t="6741" r="4516"/>
          <a:stretch/>
        </p:blipFill>
        <p:spPr>
          <a:xfrm>
            <a:off x="10071312" y="-13648"/>
            <a:ext cx="2116139" cy="2506885"/>
          </a:xfrm>
          <a:prstGeom prst="rect">
            <a:avLst/>
          </a:prstGeom>
        </p:spPr>
      </p:pic>
    </p:spTree>
    <p:extLst>
      <p:ext uri="{BB962C8B-B14F-4D97-AF65-F5344CB8AC3E}">
        <p14:creationId xmlns:p14="http://schemas.microsoft.com/office/powerpoint/2010/main" val="1698393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userDrawn="1"/>
        </p:nvSpPr>
        <p:spPr>
          <a:xfrm>
            <a:off x="0" y="6295869"/>
            <a:ext cx="1409075" cy="562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802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800100" y="542601"/>
            <a:ext cx="8282313" cy="486099"/>
          </a:xfrm>
        </p:spPr>
        <p:txBody>
          <a:bodyPr/>
          <a:lstStyle/>
          <a:p>
            <a:r>
              <a:rPr lang="en-US" dirty="0"/>
              <a:t>40pt Text Slide</a:t>
            </a:r>
          </a:p>
        </p:txBody>
      </p:sp>
      <p:sp>
        <p:nvSpPr>
          <p:cNvPr id="12" name="Text Placeholder 11"/>
          <p:cNvSpPr>
            <a:spLocks noGrp="1"/>
          </p:cNvSpPr>
          <p:nvPr>
            <p:ph type="body" sz="quarter" idx="21" hasCustomPrompt="1"/>
          </p:nvPr>
        </p:nvSpPr>
        <p:spPr>
          <a:xfrm>
            <a:off x="821483" y="1819275"/>
            <a:ext cx="8198423" cy="3921125"/>
          </a:xfrm>
        </p:spPr>
        <p:txBody>
          <a:bodyPr/>
          <a:lstStyle>
            <a:lvl1pPr>
              <a:defRPr baseline="0"/>
            </a:lvl1pPr>
            <a:lvl3pPr>
              <a:defRPr baseline="0"/>
            </a:lvl3pPr>
            <a:lvl4pPr>
              <a:defRPr baseline="0"/>
            </a:lvl4pPr>
          </a:lstStyle>
          <a:p>
            <a:pPr lvl="0"/>
            <a:r>
              <a:rPr lang="en-US" dirty="0"/>
              <a:t>24pt body copy</a:t>
            </a:r>
          </a:p>
          <a:p>
            <a:pPr lvl="1"/>
            <a:r>
              <a:rPr lang="en-US" dirty="0"/>
              <a:t>Second level</a:t>
            </a:r>
          </a:p>
          <a:p>
            <a:pPr lvl="2"/>
            <a:r>
              <a:rPr lang="en-US" dirty="0"/>
              <a:t>Third level</a:t>
            </a:r>
          </a:p>
          <a:p>
            <a:pPr lvl="3"/>
            <a:r>
              <a:rPr lang="en-US" dirty="0"/>
              <a:t>Fourth level</a:t>
            </a:r>
          </a:p>
        </p:txBody>
      </p:sp>
      <p:pic>
        <p:nvPicPr>
          <p:cNvPr id="5" name="Picture 4">
            <a:extLst>
              <a:ext uri="{FF2B5EF4-FFF2-40B4-BE49-F238E27FC236}">
                <a16:creationId xmlns:a16="http://schemas.microsoft.com/office/drawing/2014/main" id="{0DCC4257-6BE2-9648-8226-78FE178A6221}"/>
              </a:ext>
            </a:extLst>
          </p:cNvPr>
          <p:cNvPicPr>
            <a:picLocks noChangeAspect="1"/>
          </p:cNvPicPr>
          <p:nvPr userDrawn="1"/>
        </p:nvPicPr>
        <p:blipFill rotWithShape="1">
          <a:blip r:embed="rId2"/>
          <a:srcRect l="9517" t="10593"/>
          <a:stretch/>
        </p:blipFill>
        <p:spPr>
          <a:xfrm rot="5400000">
            <a:off x="-3437607" y="3355884"/>
            <a:ext cx="7032694" cy="170320"/>
          </a:xfrm>
          <a:prstGeom prst="rect">
            <a:avLst/>
          </a:prstGeom>
        </p:spPr>
      </p:pic>
      <p:pic>
        <p:nvPicPr>
          <p:cNvPr id="3" name="Picture 2" descr="A close up of graphics&#10;&#10;Description automatically generated">
            <a:extLst>
              <a:ext uri="{FF2B5EF4-FFF2-40B4-BE49-F238E27FC236}">
                <a16:creationId xmlns:a16="http://schemas.microsoft.com/office/drawing/2014/main" id="{9F67C34F-8ABF-F046-974B-2FAA36D5D9A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25372" b="30995"/>
          <a:stretch/>
        </p:blipFill>
        <p:spPr>
          <a:xfrm>
            <a:off x="10059521" y="5149103"/>
            <a:ext cx="2132479" cy="1708897"/>
          </a:xfrm>
          <a:prstGeom prst="rect">
            <a:avLst/>
          </a:prstGeom>
        </p:spPr>
      </p:pic>
    </p:spTree>
    <p:extLst>
      <p:ext uri="{BB962C8B-B14F-4D97-AF65-F5344CB8AC3E}">
        <p14:creationId xmlns:p14="http://schemas.microsoft.com/office/powerpoint/2010/main" val="294733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 + custom imag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800100" y="542601"/>
            <a:ext cx="6261017" cy="486099"/>
          </a:xfrm>
        </p:spPr>
        <p:txBody>
          <a:bodyPr/>
          <a:lstStyle/>
          <a:p>
            <a:r>
              <a:rPr lang="en-US" dirty="0"/>
              <a:t>40pt Text Slide</a:t>
            </a:r>
          </a:p>
        </p:txBody>
      </p:sp>
      <p:sp>
        <p:nvSpPr>
          <p:cNvPr id="12" name="Text Placeholder 11"/>
          <p:cNvSpPr>
            <a:spLocks noGrp="1"/>
          </p:cNvSpPr>
          <p:nvPr>
            <p:ph type="body" sz="quarter" idx="21" hasCustomPrompt="1"/>
          </p:nvPr>
        </p:nvSpPr>
        <p:spPr>
          <a:xfrm>
            <a:off x="821484" y="1819275"/>
            <a:ext cx="6197600" cy="3921125"/>
          </a:xfrm>
        </p:spPr>
        <p:txBody>
          <a:bodyPr/>
          <a:lstStyle>
            <a:lvl1pPr>
              <a:defRPr baseline="0"/>
            </a:lvl1pPr>
            <a:lvl3pPr>
              <a:defRPr baseline="0"/>
            </a:lvl3pPr>
            <a:lvl4pPr>
              <a:defRPr baseline="0"/>
            </a:lvl4pPr>
          </a:lstStyle>
          <a:p>
            <a:pPr lvl="0"/>
            <a:r>
              <a:rPr lang="en-US" dirty="0"/>
              <a:t>24pt body copy</a:t>
            </a:r>
          </a:p>
          <a:p>
            <a:pPr lvl="1"/>
            <a:r>
              <a:rPr lang="en-US" dirty="0"/>
              <a:t>Second level</a:t>
            </a:r>
          </a:p>
          <a:p>
            <a:pPr lvl="2"/>
            <a:r>
              <a:rPr lang="en-US" dirty="0"/>
              <a:t>Third level</a:t>
            </a:r>
          </a:p>
          <a:p>
            <a:pPr lvl="3"/>
            <a:r>
              <a:rPr lang="en-US" dirty="0"/>
              <a:t>Fourth level</a:t>
            </a:r>
          </a:p>
        </p:txBody>
      </p:sp>
      <p:pic>
        <p:nvPicPr>
          <p:cNvPr id="8" name="Picture 7">
            <a:extLst>
              <a:ext uri="{FF2B5EF4-FFF2-40B4-BE49-F238E27FC236}">
                <a16:creationId xmlns:a16="http://schemas.microsoft.com/office/drawing/2014/main" id="{F85686AE-9DE2-0D45-8FB5-9AC709FD9F77}"/>
              </a:ext>
            </a:extLst>
          </p:cNvPr>
          <p:cNvPicPr>
            <a:picLocks noChangeAspect="1"/>
          </p:cNvPicPr>
          <p:nvPr userDrawn="1"/>
        </p:nvPicPr>
        <p:blipFill rotWithShape="1">
          <a:blip r:embed="rId2"/>
          <a:srcRect r="11765" b="10588"/>
          <a:stretch/>
        </p:blipFill>
        <p:spPr>
          <a:xfrm rot="16200000">
            <a:off x="-3352799" y="3343834"/>
            <a:ext cx="6857998" cy="170330"/>
          </a:xfrm>
          <a:prstGeom prst="rect">
            <a:avLst/>
          </a:prstGeom>
        </p:spPr>
      </p:pic>
    </p:spTree>
    <p:extLst>
      <p:ext uri="{BB962C8B-B14F-4D97-AF65-F5344CB8AC3E}">
        <p14:creationId xmlns:p14="http://schemas.microsoft.com/office/powerpoint/2010/main" val="1013332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s + image">
    <p:spTree>
      <p:nvGrpSpPr>
        <p:cNvPr id="1" name=""/>
        <p:cNvGrpSpPr/>
        <p:nvPr/>
      </p:nvGrpSpPr>
      <p:grpSpPr>
        <a:xfrm>
          <a:off x="0" y="0"/>
          <a:ext cx="0" cy="0"/>
          <a:chOff x="0" y="0"/>
          <a:chExt cx="0" cy="0"/>
        </a:xfrm>
      </p:grpSpPr>
      <p:pic>
        <p:nvPicPr>
          <p:cNvPr id="8" name="Picture 7" descr="A picture containing room, table&#10;&#10;Description automatically generated">
            <a:extLst>
              <a:ext uri="{FF2B5EF4-FFF2-40B4-BE49-F238E27FC236}">
                <a16:creationId xmlns:a16="http://schemas.microsoft.com/office/drawing/2014/main" id="{CE1535BB-258E-074F-BF53-82BEF761BB40}"/>
              </a:ext>
            </a:extLst>
          </p:cNvPr>
          <p:cNvPicPr>
            <a:picLocks noChangeAspect="1"/>
          </p:cNvPicPr>
          <p:nvPr userDrawn="1"/>
        </p:nvPicPr>
        <p:blipFill rotWithShape="1">
          <a:blip r:embed="rId2"/>
          <a:srcRect r="854"/>
          <a:stretch/>
        </p:blipFill>
        <p:spPr>
          <a:xfrm>
            <a:off x="1841103" y="520426"/>
            <a:ext cx="10350897" cy="5887233"/>
          </a:xfrm>
          <a:prstGeom prst="rect">
            <a:avLst/>
          </a:prstGeom>
        </p:spPr>
      </p:pic>
      <p:sp>
        <p:nvSpPr>
          <p:cNvPr id="10" name="Picture Placeholder 2">
            <a:extLst>
              <a:ext uri="{FF2B5EF4-FFF2-40B4-BE49-F238E27FC236}">
                <a16:creationId xmlns:a16="http://schemas.microsoft.com/office/drawing/2014/main" id="{AE160391-F260-5749-A9E4-DBD6CA10D8B6}"/>
              </a:ext>
            </a:extLst>
          </p:cNvPr>
          <p:cNvSpPr>
            <a:spLocks noGrp="1" noChangeAspect="1"/>
          </p:cNvSpPr>
          <p:nvPr>
            <p:ph type="pic" sz="quarter" idx="19"/>
          </p:nvPr>
        </p:nvSpPr>
        <p:spPr>
          <a:xfrm>
            <a:off x="8305888" y="1899890"/>
            <a:ext cx="3044952" cy="3044952"/>
          </a:xfrm>
          <a:prstGeom prst="ellipse">
            <a:avLst/>
          </a:prstGeom>
        </p:spPr>
        <p:txBody>
          <a:bodyPr/>
          <a:lstStyle>
            <a:lvl1pPr marL="0" indent="0">
              <a:buNone/>
              <a:defRPr/>
            </a:lvl1pPr>
          </a:lstStyle>
          <a:p>
            <a:r>
              <a:rPr lang="en-US"/>
              <a:t>Click icon to add picture</a:t>
            </a:r>
          </a:p>
        </p:txBody>
      </p:sp>
      <p:sp>
        <p:nvSpPr>
          <p:cNvPr id="9" name="Title 1"/>
          <p:cNvSpPr>
            <a:spLocks noGrp="1"/>
          </p:cNvSpPr>
          <p:nvPr>
            <p:ph type="title" hasCustomPrompt="1"/>
          </p:nvPr>
        </p:nvSpPr>
        <p:spPr>
          <a:xfrm>
            <a:off x="800100" y="542601"/>
            <a:ext cx="6261017" cy="486099"/>
          </a:xfrm>
        </p:spPr>
        <p:txBody>
          <a:bodyPr/>
          <a:lstStyle/>
          <a:p>
            <a:r>
              <a:rPr lang="en-US" dirty="0"/>
              <a:t>40pt Text Slide</a:t>
            </a:r>
          </a:p>
        </p:txBody>
      </p:sp>
      <p:sp>
        <p:nvSpPr>
          <p:cNvPr id="18" name="Text Placeholder 11"/>
          <p:cNvSpPr>
            <a:spLocks noGrp="1"/>
          </p:cNvSpPr>
          <p:nvPr>
            <p:ph type="body" sz="quarter" idx="21" hasCustomPrompt="1"/>
          </p:nvPr>
        </p:nvSpPr>
        <p:spPr>
          <a:xfrm>
            <a:off x="821484" y="1819275"/>
            <a:ext cx="6197600" cy="3921125"/>
          </a:xfrm>
        </p:spPr>
        <p:txBody>
          <a:bodyPr/>
          <a:lstStyle>
            <a:lvl1pPr>
              <a:defRPr baseline="0"/>
            </a:lvl1pPr>
            <a:lvl3pPr>
              <a:defRPr baseline="0"/>
            </a:lvl3pPr>
            <a:lvl4pPr>
              <a:defRPr baseline="0"/>
            </a:lvl4pPr>
          </a:lstStyle>
          <a:p>
            <a:pPr lvl="0"/>
            <a:r>
              <a:rPr lang="en-US" dirty="0"/>
              <a:t>24pt body copy</a:t>
            </a:r>
          </a:p>
          <a:p>
            <a:pPr lvl="1"/>
            <a:r>
              <a:rPr lang="en-US" dirty="0"/>
              <a:t>Second level</a:t>
            </a:r>
          </a:p>
          <a:p>
            <a:pPr lvl="2"/>
            <a:r>
              <a:rPr lang="en-US" dirty="0"/>
              <a:t>Third level</a:t>
            </a:r>
          </a:p>
          <a:p>
            <a:pPr lvl="3"/>
            <a:r>
              <a:rPr lang="en-US" dirty="0"/>
              <a:t>Fourth level</a:t>
            </a:r>
          </a:p>
        </p:txBody>
      </p:sp>
      <p:pic>
        <p:nvPicPr>
          <p:cNvPr id="7" name="Picture 6">
            <a:extLst>
              <a:ext uri="{FF2B5EF4-FFF2-40B4-BE49-F238E27FC236}">
                <a16:creationId xmlns:a16="http://schemas.microsoft.com/office/drawing/2014/main" id="{452F7A42-BC15-764E-BABF-412C63197848}"/>
              </a:ext>
            </a:extLst>
          </p:cNvPr>
          <p:cNvPicPr>
            <a:picLocks noChangeAspect="1"/>
          </p:cNvPicPr>
          <p:nvPr userDrawn="1"/>
        </p:nvPicPr>
        <p:blipFill rotWithShape="1">
          <a:blip r:embed="rId3"/>
          <a:srcRect l="11442"/>
          <a:stretch/>
        </p:blipFill>
        <p:spPr>
          <a:xfrm rot="5400000">
            <a:off x="-3378004" y="3346276"/>
            <a:ext cx="6883052" cy="190500"/>
          </a:xfrm>
          <a:prstGeom prst="rect">
            <a:avLst/>
          </a:prstGeom>
        </p:spPr>
      </p:pic>
    </p:spTree>
    <p:extLst>
      <p:ext uri="{BB962C8B-B14F-4D97-AF65-F5344CB8AC3E}">
        <p14:creationId xmlns:p14="http://schemas.microsoft.com/office/powerpoint/2010/main" val="1401977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ullets + image">
    <p:spTree>
      <p:nvGrpSpPr>
        <p:cNvPr id="1" name=""/>
        <p:cNvGrpSpPr/>
        <p:nvPr/>
      </p:nvGrpSpPr>
      <p:grpSpPr>
        <a:xfrm>
          <a:off x="0" y="0"/>
          <a:ext cx="0" cy="0"/>
          <a:chOff x="0" y="0"/>
          <a:chExt cx="0" cy="0"/>
        </a:xfrm>
      </p:grpSpPr>
      <p:pic>
        <p:nvPicPr>
          <p:cNvPr id="12" name="Picture 11" descr="A picture containing room, drawing&#10;&#10;Description automatically generated">
            <a:extLst>
              <a:ext uri="{FF2B5EF4-FFF2-40B4-BE49-F238E27FC236}">
                <a16:creationId xmlns:a16="http://schemas.microsoft.com/office/drawing/2014/main" id="{42DE6A8E-4BB9-384A-A6BF-5BA7D5817A10}"/>
              </a:ext>
            </a:extLst>
          </p:cNvPr>
          <p:cNvPicPr>
            <a:picLocks noChangeAspect="1"/>
          </p:cNvPicPr>
          <p:nvPr userDrawn="1"/>
        </p:nvPicPr>
        <p:blipFill>
          <a:blip r:embed="rId2"/>
          <a:stretch>
            <a:fillRect/>
          </a:stretch>
        </p:blipFill>
        <p:spPr>
          <a:xfrm>
            <a:off x="1686668" y="487364"/>
            <a:ext cx="10490091" cy="5915465"/>
          </a:xfrm>
          <a:prstGeom prst="rect">
            <a:avLst/>
          </a:prstGeom>
        </p:spPr>
      </p:pic>
      <p:sp>
        <p:nvSpPr>
          <p:cNvPr id="13" name="Picture Placeholder 5">
            <a:extLst>
              <a:ext uri="{FF2B5EF4-FFF2-40B4-BE49-F238E27FC236}">
                <a16:creationId xmlns:a16="http://schemas.microsoft.com/office/drawing/2014/main" id="{32004F09-6738-E747-974F-A4D1E3F18EBF}"/>
              </a:ext>
            </a:extLst>
          </p:cNvPr>
          <p:cNvSpPr>
            <a:spLocks noGrp="1"/>
          </p:cNvSpPr>
          <p:nvPr>
            <p:ph type="pic" sz="quarter" idx="19"/>
          </p:nvPr>
        </p:nvSpPr>
        <p:spPr>
          <a:xfrm>
            <a:off x="8162365" y="1814460"/>
            <a:ext cx="3092823" cy="3140922"/>
          </a:xfrm>
          <a:prstGeom prst="ellipse">
            <a:avLst/>
          </a:prstGeom>
          <a:solidFill>
            <a:schemeClr val="bg1">
              <a:lumMod val="95000"/>
            </a:schemeClr>
          </a:solidFill>
        </p:spPr>
        <p:txBody>
          <a:bodyPr/>
          <a:lstStyle/>
          <a:p>
            <a:endParaRPr lang="en-US"/>
          </a:p>
        </p:txBody>
      </p:sp>
      <p:sp>
        <p:nvSpPr>
          <p:cNvPr id="9" name="Title 1"/>
          <p:cNvSpPr>
            <a:spLocks noGrp="1"/>
          </p:cNvSpPr>
          <p:nvPr>
            <p:ph type="title" hasCustomPrompt="1"/>
          </p:nvPr>
        </p:nvSpPr>
        <p:spPr>
          <a:xfrm>
            <a:off x="800100" y="542601"/>
            <a:ext cx="6261017" cy="486099"/>
          </a:xfrm>
        </p:spPr>
        <p:txBody>
          <a:bodyPr/>
          <a:lstStyle/>
          <a:p>
            <a:r>
              <a:rPr lang="en-US" dirty="0"/>
              <a:t>40pt Text Slide</a:t>
            </a:r>
          </a:p>
        </p:txBody>
      </p:sp>
      <p:sp>
        <p:nvSpPr>
          <p:cNvPr id="18" name="Text Placeholder 11"/>
          <p:cNvSpPr>
            <a:spLocks noGrp="1"/>
          </p:cNvSpPr>
          <p:nvPr>
            <p:ph type="body" sz="quarter" idx="21" hasCustomPrompt="1"/>
          </p:nvPr>
        </p:nvSpPr>
        <p:spPr>
          <a:xfrm>
            <a:off x="821484" y="1819275"/>
            <a:ext cx="6197600" cy="3921125"/>
          </a:xfrm>
        </p:spPr>
        <p:txBody>
          <a:bodyPr/>
          <a:lstStyle>
            <a:lvl1pPr>
              <a:defRPr baseline="0"/>
            </a:lvl1pPr>
            <a:lvl3pPr>
              <a:defRPr baseline="0"/>
            </a:lvl3pPr>
            <a:lvl4pPr>
              <a:defRPr baseline="0"/>
            </a:lvl4pPr>
          </a:lstStyle>
          <a:p>
            <a:pPr lvl="0"/>
            <a:r>
              <a:rPr lang="en-US" dirty="0"/>
              <a:t>24pt body copy</a:t>
            </a:r>
          </a:p>
          <a:p>
            <a:pPr lvl="1"/>
            <a:r>
              <a:rPr lang="en-US" dirty="0"/>
              <a:t>Second level</a:t>
            </a:r>
          </a:p>
          <a:p>
            <a:pPr lvl="2"/>
            <a:r>
              <a:rPr lang="en-US" dirty="0"/>
              <a:t>Third level</a:t>
            </a:r>
          </a:p>
          <a:p>
            <a:pPr lvl="3"/>
            <a:r>
              <a:rPr lang="en-US" dirty="0"/>
              <a:t>Fourth level</a:t>
            </a:r>
          </a:p>
        </p:txBody>
      </p:sp>
      <p:pic>
        <p:nvPicPr>
          <p:cNvPr id="11" name="Picture 10">
            <a:extLst>
              <a:ext uri="{FF2B5EF4-FFF2-40B4-BE49-F238E27FC236}">
                <a16:creationId xmlns:a16="http://schemas.microsoft.com/office/drawing/2014/main" id="{E4A4B083-E8C3-724E-B6C8-8BEC2D8B1777}"/>
              </a:ext>
            </a:extLst>
          </p:cNvPr>
          <p:cNvPicPr>
            <a:picLocks noChangeAspect="1"/>
          </p:cNvPicPr>
          <p:nvPr userDrawn="1"/>
        </p:nvPicPr>
        <p:blipFill rotWithShape="1">
          <a:blip r:embed="rId3"/>
          <a:srcRect t="260" r="11765" b="1"/>
          <a:stretch/>
        </p:blipFill>
        <p:spPr>
          <a:xfrm rot="5400000">
            <a:off x="-3333997" y="3333997"/>
            <a:ext cx="6858000" cy="190005"/>
          </a:xfrm>
          <a:prstGeom prst="rect">
            <a:avLst/>
          </a:prstGeom>
        </p:spPr>
      </p:pic>
    </p:spTree>
    <p:extLst>
      <p:ext uri="{BB962C8B-B14F-4D97-AF65-F5344CB8AC3E}">
        <p14:creationId xmlns:p14="http://schemas.microsoft.com/office/powerpoint/2010/main" val="1500462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image" Target="../media/image29.png"/><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800100" y="542601"/>
            <a:ext cx="10920814" cy="486099"/>
          </a:xfrm>
          <a:prstGeom prst="rect">
            <a:avLst/>
          </a:prstGeom>
        </p:spPr>
        <p:txBody>
          <a:bodyPr vert="horz" lIns="0" tIns="45720" rIns="91440" bIns="45720" rtlCol="0" anchor="t">
            <a:noAutofit/>
          </a:bodyPr>
          <a:lstStyle/>
          <a:p>
            <a:r>
              <a:rPr lang="en-US" dirty="0"/>
              <a:t>34pt Title</a:t>
            </a:r>
          </a:p>
        </p:txBody>
      </p:sp>
      <p:sp>
        <p:nvSpPr>
          <p:cNvPr id="2" name="Text Placeholder 1"/>
          <p:cNvSpPr>
            <a:spLocks noGrp="1"/>
          </p:cNvSpPr>
          <p:nvPr>
            <p:ph type="body" idx="1"/>
          </p:nvPr>
        </p:nvSpPr>
        <p:spPr>
          <a:xfrm>
            <a:off x="800100" y="1825625"/>
            <a:ext cx="10840720" cy="382333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5" name="Picture 4">
            <a:extLst>
              <a:ext uri="{FF2B5EF4-FFF2-40B4-BE49-F238E27FC236}">
                <a16:creationId xmlns:a16="http://schemas.microsoft.com/office/drawing/2014/main" id="{C3D47631-8877-7440-9403-5047F55C8426}"/>
              </a:ext>
            </a:extLst>
          </p:cNvPr>
          <p:cNvPicPr>
            <a:picLocks noChangeAspect="1"/>
          </p:cNvPicPr>
          <p:nvPr userDrawn="1"/>
        </p:nvPicPr>
        <p:blipFill>
          <a:blip r:embed="rId32"/>
          <a:stretch>
            <a:fillRect/>
          </a:stretch>
        </p:blipFill>
        <p:spPr>
          <a:xfrm>
            <a:off x="838200" y="6472194"/>
            <a:ext cx="1726390" cy="230972"/>
          </a:xfrm>
          <a:prstGeom prst="rect">
            <a:avLst/>
          </a:prstGeom>
        </p:spPr>
      </p:pic>
    </p:spTree>
    <p:extLst>
      <p:ext uri="{BB962C8B-B14F-4D97-AF65-F5344CB8AC3E}">
        <p14:creationId xmlns:p14="http://schemas.microsoft.com/office/powerpoint/2010/main" val="2341037166"/>
      </p:ext>
    </p:extLst>
  </p:cSld>
  <p:clrMap bg1="lt1" tx1="dk1" bg2="lt2" tx2="dk2" accent1="accent1" accent2="accent2" accent3="accent3" accent4="accent4" accent5="accent5" accent6="accent6" hlink="hlink" folHlink="folHlink"/>
  <p:sldLayoutIdLst>
    <p:sldLayoutId id="2147483701" r:id="rId1"/>
    <p:sldLayoutId id="2147483697" r:id="rId2"/>
    <p:sldLayoutId id="2147483699" r:id="rId3"/>
    <p:sldLayoutId id="2147483700" r:id="rId4"/>
    <p:sldLayoutId id="2147483681" r:id="rId5"/>
    <p:sldLayoutId id="2147483691" r:id="rId6"/>
    <p:sldLayoutId id="2147483684" r:id="rId7"/>
    <p:sldLayoutId id="2147483685" r:id="rId8"/>
    <p:sldLayoutId id="2147483764" r:id="rId9"/>
    <p:sldLayoutId id="2147483686" r:id="rId10"/>
    <p:sldLayoutId id="2147483683" r:id="rId11"/>
    <p:sldLayoutId id="2147483677" r:id="rId12"/>
    <p:sldLayoutId id="2147483672" r:id="rId13"/>
    <p:sldLayoutId id="2147483689" r:id="rId14"/>
    <p:sldLayoutId id="2147483690" r:id="rId15"/>
    <p:sldLayoutId id="2147483687" r:id="rId16"/>
    <p:sldLayoutId id="2147483695" r:id="rId17"/>
    <p:sldLayoutId id="2147483660" r:id="rId18"/>
    <p:sldLayoutId id="2147483676" r:id="rId19"/>
    <p:sldLayoutId id="2147483678" r:id="rId20"/>
    <p:sldLayoutId id="2147483698" r:id="rId21"/>
    <p:sldLayoutId id="2147483680" r:id="rId22"/>
    <p:sldLayoutId id="2147483757" r:id="rId23"/>
    <p:sldLayoutId id="2147483688" r:id="rId24"/>
    <p:sldLayoutId id="2147483763" r:id="rId25"/>
    <p:sldLayoutId id="2147483762" r:id="rId26"/>
    <p:sldLayoutId id="2147483758" r:id="rId27"/>
    <p:sldLayoutId id="2147483759" r:id="rId28"/>
    <p:sldLayoutId id="2147483760" r:id="rId29"/>
    <p:sldLayoutId id="2147483761" r:id="rId30"/>
  </p:sldLayoutIdLst>
  <p:hf hdr="0" dt="0"/>
  <p:txStyles>
    <p:title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p:titleStyle>
    <p:bodyStyle>
      <a:lvl1pPr marL="461963" indent="-461963" algn="l" defTabSz="914400" rtl="0" eaLnBrk="1" latinLnBrk="0" hangingPunct="1">
        <a:lnSpc>
          <a:spcPct val="110000"/>
        </a:lnSpc>
        <a:spcBef>
          <a:spcPts val="0"/>
        </a:spcBef>
        <a:spcAft>
          <a:spcPts val="1200"/>
        </a:spcAft>
        <a:buClr>
          <a:srgbClr val="00B050"/>
        </a:buClr>
        <a:buFont typeface="HiraginoSans-W3" charset="-128"/>
        <a:buChar char="✚"/>
        <a:tabLst/>
        <a:defRPr sz="2400" i="0" kern="1200" spc="0" baseline="0">
          <a:solidFill>
            <a:schemeClr val="tx1"/>
          </a:solidFill>
          <a:latin typeface="+mn-lt"/>
          <a:ea typeface="+mn-ea"/>
          <a:cs typeface="+mn-cs"/>
        </a:defRPr>
      </a:lvl1pPr>
      <a:lvl2pPr marL="806450" indent="-344488" algn="l" defTabSz="914400" rtl="0" eaLnBrk="1" latinLnBrk="0" hangingPunct="1">
        <a:lnSpc>
          <a:spcPct val="110000"/>
        </a:lnSpc>
        <a:spcBef>
          <a:spcPts val="0"/>
        </a:spcBef>
        <a:spcAft>
          <a:spcPts val="1200"/>
        </a:spcAft>
        <a:buClr>
          <a:srgbClr val="00B050"/>
        </a:buClr>
        <a:buFont typeface="Cambria" charset="0"/>
        <a:buChar char="⎼"/>
        <a:tabLst/>
        <a:defRPr sz="2400" i="0" kern="1200">
          <a:solidFill>
            <a:schemeClr val="tx1"/>
          </a:solidFill>
          <a:latin typeface="+mn-lt"/>
          <a:ea typeface="+mn-ea"/>
          <a:cs typeface="+mn-cs"/>
        </a:defRPr>
      </a:lvl2pPr>
      <a:lvl3pPr marL="1149350" indent="-342900" algn="l" defTabSz="914400" rtl="0" eaLnBrk="1" latinLnBrk="0" hangingPunct="1">
        <a:lnSpc>
          <a:spcPct val="110000"/>
        </a:lnSpc>
        <a:spcBef>
          <a:spcPts val="0"/>
        </a:spcBef>
        <a:spcAft>
          <a:spcPts val="1200"/>
        </a:spcAft>
        <a:buClr>
          <a:srgbClr val="00B050"/>
        </a:buClr>
        <a:buSzPct val="70000"/>
        <a:buFont typeface="HiraginoSans-W3" charset="-128"/>
        <a:buChar char="✚"/>
        <a:tabLst/>
        <a:defRPr sz="2400" i="0" kern="1200" baseline="0">
          <a:solidFill>
            <a:schemeClr val="tx1"/>
          </a:solidFill>
          <a:latin typeface="+mn-lt"/>
          <a:ea typeface="+mn-ea"/>
          <a:cs typeface="+mn-cs"/>
        </a:defRPr>
      </a:lvl3pPr>
      <a:lvl4pPr marL="1493838" indent="-284163" algn="l" defTabSz="914400" rtl="0" eaLnBrk="1" latinLnBrk="0" hangingPunct="1">
        <a:lnSpc>
          <a:spcPct val="110000"/>
        </a:lnSpc>
        <a:spcBef>
          <a:spcPts val="0"/>
        </a:spcBef>
        <a:spcAft>
          <a:spcPts val="1200"/>
        </a:spcAft>
        <a:buClr>
          <a:srgbClr val="00B050"/>
        </a:buClr>
        <a:buSzPct val="80000"/>
        <a:buFont typeface="HiraginoSans-W3" charset="-128"/>
        <a:buChar char="-"/>
        <a:tabLst/>
        <a:defRPr sz="2400" i="0" kern="1200" baseline="0">
          <a:solidFill>
            <a:schemeClr val="tx1"/>
          </a:solidFill>
          <a:latin typeface="+mn-lt"/>
          <a:ea typeface="+mn-ea"/>
          <a:cs typeface="+mn-cs"/>
        </a:defRPr>
      </a:lvl4pPr>
      <a:lvl5pPr marL="806450" indent="-344488" algn="l" defTabSz="914400" rtl="0" eaLnBrk="1" latinLnBrk="0" hangingPunct="1">
        <a:lnSpc>
          <a:spcPct val="110000"/>
        </a:lnSpc>
        <a:spcBef>
          <a:spcPts val="500"/>
        </a:spcBef>
        <a:spcAft>
          <a:spcPts val="800"/>
        </a:spcAft>
        <a:buClr>
          <a:schemeClr val="accent1"/>
        </a:buClr>
        <a:buSzPct val="80000"/>
        <a:buFont typeface="Monaco" charset="0"/>
        <a:buChar char="⎼"/>
        <a:tabLst/>
        <a:defRPr sz="2400" i="0" kern="1200">
          <a:solidFill>
            <a:schemeClr val="tx1"/>
          </a:solidFill>
          <a:latin typeface="+mn-lt"/>
          <a:ea typeface="+mn-ea"/>
          <a:cs typeface="+mn-cs"/>
        </a:defRPr>
      </a:lvl5pPr>
      <a:lvl6pPr marL="1149350" indent="-342900" algn="l" defTabSz="914400" rtl="0" eaLnBrk="1" latinLnBrk="0" hangingPunct="1">
        <a:lnSpc>
          <a:spcPct val="110000"/>
        </a:lnSpc>
        <a:spcBef>
          <a:spcPts val="500"/>
        </a:spcBef>
        <a:spcAft>
          <a:spcPts val="800"/>
        </a:spcAft>
        <a:buClr>
          <a:schemeClr val="accent1"/>
        </a:buClr>
        <a:buSzPct val="70000"/>
        <a:buFont typeface="HiraginoSans-W3" charset="-128"/>
        <a:buChar char="✚"/>
        <a:tabLst/>
        <a:defRPr sz="2400" i="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699341" y="542601"/>
            <a:ext cx="10920814" cy="486099"/>
          </a:xfrm>
          <a:prstGeom prst="rect">
            <a:avLst/>
          </a:prstGeom>
        </p:spPr>
        <p:txBody>
          <a:bodyPr vert="horz" lIns="0" tIns="45720" rIns="91440" bIns="45720" rtlCol="0" anchor="t">
            <a:noAutofit/>
          </a:bodyPr>
          <a:lstStyle/>
          <a:p>
            <a:r>
              <a:rPr lang="en-US" dirty="0"/>
              <a:t>34pt Title</a:t>
            </a:r>
          </a:p>
        </p:txBody>
      </p:sp>
      <p:sp>
        <p:nvSpPr>
          <p:cNvPr id="2" name="Text Placeholder 1"/>
          <p:cNvSpPr>
            <a:spLocks noGrp="1"/>
          </p:cNvSpPr>
          <p:nvPr>
            <p:ph type="body" idx="1"/>
          </p:nvPr>
        </p:nvSpPr>
        <p:spPr>
          <a:xfrm>
            <a:off x="731520" y="1825625"/>
            <a:ext cx="10840720" cy="382333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nwea-yellow-large-rgb.png"/>
          <p:cNvPicPr>
            <a:picLocks noChangeAspect="1"/>
          </p:cNvPicPr>
          <p:nvPr userDrawn="1"/>
        </p:nvPicPr>
        <p:blipFill>
          <a:blip r:embed="rId23" cstate="screen">
            <a:extLst>
              <a:ext uri="{28A0092B-C50C-407E-A947-70E740481C1C}">
                <a14:useLocalDpi xmlns:a14="http://schemas.microsoft.com/office/drawing/2010/main" val="0"/>
              </a:ext>
            </a:extLst>
          </a:blip>
          <a:stretch>
            <a:fillRect/>
          </a:stretch>
        </p:blipFill>
        <p:spPr>
          <a:xfrm>
            <a:off x="401158" y="6419849"/>
            <a:ext cx="967785" cy="283464"/>
          </a:xfrm>
          <a:prstGeom prst="rect">
            <a:avLst/>
          </a:prstGeom>
          <a:ln w="12700">
            <a:miter lim="400000"/>
          </a:ln>
        </p:spPr>
      </p:pic>
      <p:sp>
        <p:nvSpPr>
          <p:cNvPr id="5" name="Rectangle 4">
            <a:extLst>
              <a:ext uri="{FF2B5EF4-FFF2-40B4-BE49-F238E27FC236}">
                <a16:creationId xmlns:a16="http://schemas.microsoft.com/office/drawing/2014/main" id="{3A6885FA-161D-FB43-A886-BD97B4BCEE60}"/>
              </a:ext>
            </a:extLst>
          </p:cNvPr>
          <p:cNvSpPr/>
          <p:nvPr userDrawn="1"/>
        </p:nvSpPr>
        <p:spPr>
          <a:xfrm>
            <a:off x="0" y="0"/>
            <a:ext cx="190500" cy="6883052"/>
          </a:xfrm>
          <a:prstGeom prst="rect">
            <a:avLst/>
          </a:prstGeom>
          <a:solidFill>
            <a:srgbClr val="FFC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877518"/>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5" r:id="rId12"/>
    <p:sldLayoutId id="2147483716" r:id="rId13"/>
    <p:sldLayoutId id="2147483717" r:id="rId14"/>
    <p:sldLayoutId id="2147483718" r:id="rId15"/>
    <p:sldLayoutId id="2147483719" r:id="rId16"/>
    <p:sldLayoutId id="2147483720" r:id="rId17"/>
    <p:sldLayoutId id="2147483721" r:id="rId18"/>
    <p:sldLayoutId id="2147483723" r:id="rId19"/>
    <p:sldLayoutId id="2147483724" r:id="rId20"/>
    <p:sldLayoutId id="2147483725" r:id="rId21"/>
  </p:sldLayoutIdLst>
  <p:hf hdr="0" dt="0"/>
  <p:txStyles>
    <p:titleStyle>
      <a:lvl1pPr algn="l" defTabSz="914400" rtl="0" eaLnBrk="1" latinLnBrk="0" hangingPunct="1">
        <a:lnSpc>
          <a:spcPct val="90000"/>
        </a:lnSpc>
        <a:spcBef>
          <a:spcPct val="0"/>
        </a:spcBef>
        <a:buNone/>
        <a:defRPr sz="3400" kern="1200" baseline="0">
          <a:solidFill>
            <a:schemeClr val="tx1"/>
          </a:solidFill>
          <a:latin typeface="+mj-lt"/>
          <a:ea typeface="+mj-ea"/>
          <a:cs typeface="+mj-cs"/>
        </a:defRPr>
      </a:lvl1pPr>
    </p:titleStyle>
    <p:bodyStyle>
      <a:lvl1pPr marL="461963" indent="-461963" algn="l" defTabSz="914400" rtl="0" eaLnBrk="1" latinLnBrk="0" hangingPunct="1">
        <a:lnSpc>
          <a:spcPct val="110000"/>
        </a:lnSpc>
        <a:spcBef>
          <a:spcPts val="0"/>
        </a:spcBef>
        <a:spcAft>
          <a:spcPts val="1200"/>
        </a:spcAft>
        <a:buClr>
          <a:schemeClr val="accent1"/>
        </a:buClr>
        <a:buFont typeface="HiraginoSans-W3" charset="-128"/>
        <a:buChar char="✚"/>
        <a:tabLst/>
        <a:defRPr sz="2400" i="0" kern="1200" spc="0" baseline="0">
          <a:solidFill>
            <a:schemeClr val="tx1"/>
          </a:solidFill>
          <a:latin typeface="+mn-lt"/>
          <a:ea typeface="+mn-ea"/>
          <a:cs typeface="+mn-cs"/>
        </a:defRPr>
      </a:lvl1pPr>
      <a:lvl2pPr marL="806450" indent="-344488" algn="l" defTabSz="914400" rtl="0" eaLnBrk="1" latinLnBrk="0" hangingPunct="1">
        <a:lnSpc>
          <a:spcPct val="110000"/>
        </a:lnSpc>
        <a:spcBef>
          <a:spcPts val="0"/>
        </a:spcBef>
        <a:spcAft>
          <a:spcPts val="1200"/>
        </a:spcAft>
        <a:buClr>
          <a:schemeClr val="accent1"/>
        </a:buClr>
        <a:buFont typeface="Cambria" charset="0"/>
        <a:buChar char="⎼"/>
        <a:tabLst/>
        <a:defRPr sz="2400" i="0" kern="1200">
          <a:solidFill>
            <a:schemeClr val="tx1"/>
          </a:solidFill>
          <a:latin typeface="+mn-lt"/>
          <a:ea typeface="+mn-ea"/>
          <a:cs typeface="+mn-cs"/>
        </a:defRPr>
      </a:lvl2pPr>
      <a:lvl3pPr marL="1149350" indent="-342900" algn="l" defTabSz="914400" rtl="0" eaLnBrk="1" latinLnBrk="0" hangingPunct="1">
        <a:lnSpc>
          <a:spcPct val="110000"/>
        </a:lnSpc>
        <a:spcBef>
          <a:spcPts val="0"/>
        </a:spcBef>
        <a:spcAft>
          <a:spcPts val="1200"/>
        </a:spcAft>
        <a:buClr>
          <a:schemeClr val="accent1"/>
        </a:buClr>
        <a:buSzPct val="70000"/>
        <a:buFont typeface="HiraginoSans-W3" charset="-128"/>
        <a:buChar char="✚"/>
        <a:tabLst/>
        <a:defRPr sz="2400" i="0" kern="1200" baseline="0">
          <a:solidFill>
            <a:schemeClr val="tx1"/>
          </a:solidFill>
          <a:latin typeface="+mn-lt"/>
          <a:ea typeface="+mn-ea"/>
          <a:cs typeface="+mn-cs"/>
        </a:defRPr>
      </a:lvl3pPr>
      <a:lvl4pPr marL="1493838" indent="-284163" algn="l" defTabSz="914400" rtl="0" eaLnBrk="1" latinLnBrk="0" hangingPunct="1">
        <a:lnSpc>
          <a:spcPct val="110000"/>
        </a:lnSpc>
        <a:spcBef>
          <a:spcPts val="0"/>
        </a:spcBef>
        <a:spcAft>
          <a:spcPts val="1200"/>
        </a:spcAft>
        <a:buClr>
          <a:schemeClr val="accent1"/>
        </a:buClr>
        <a:buSzPct val="80000"/>
        <a:buFont typeface="HiraginoSans-W3" charset="-128"/>
        <a:buChar char="-"/>
        <a:tabLst/>
        <a:defRPr sz="2400" i="0" kern="1200" baseline="0">
          <a:solidFill>
            <a:schemeClr val="tx1"/>
          </a:solidFill>
          <a:latin typeface="+mn-lt"/>
          <a:ea typeface="+mn-ea"/>
          <a:cs typeface="+mn-cs"/>
        </a:defRPr>
      </a:lvl4pPr>
      <a:lvl5pPr marL="806450" indent="-344488" algn="l" defTabSz="914400" rtl="0" eaLnBrk="1" latinLnBrk="0" hangingPunct="1">
        <a:lnSpc>
          <a:spcPct val="110000"/>
        </a:lnSpc>
        <a:spcBef>
          <a:spcPts val="500"/>
        </a:spcBef>
        <a:spcAft>
          <a:spcPts val="800"/>
        </a:spcAft>
        <a:buClr>
          <a:schemeClr val="accent1"/>
        </a:buClr>
        <a:buSzPct val="80000"/>
        <a:buFont typeface="Monaco" charset="0"/>
        <a:buChar char="⎼"/>
        <a:tabLst/>
        <a:defRPr sz="2400" i="0" kern="1200">
          <a:solidFill>
            <a:schemeClr val="tx1"/>
          </a:solidFill>
          <a:latin typeface="+mn-lt"/>
          <a:ea typeface="+mn-ea"/>
          <a:cs typeface="+mn-cs"/>
        </a:defRPr>
      </a:lvl5pPr>
      <a:lvl6pPr marL="1149350" indent="-342900" algn="l" defTabSz="914400" rtl="0" eaLnBrk="1" latinLnBrk="0" hangingPunct="1">
        <a:lnSpc>
          <a:spcPct val="110000"/>
        </a:lnSpc>
        <a:spcBef>
          <a:spcPts val="500"/>
        </a:spcBef>
        <a:spcAft>
          <a:spcPts val="800"/>
        </a:spcAft>
        <a:buClr>
          <a:schemeClr val="accent1"/>
        </a:buClr>
        <a:buSzPct val="70000"/>
        <a:buFont typeface="HiraginoSans-W3" charset="-128"/>
        <a:buChar char="✚"/>
        <a:tabLst/>
        <a:defRPr sz="2400" i="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teach.mapnwea.org/impl/maphelp/Content/AboutMAP/Summary_TestTypes.htm"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hyperlink" Target="http://test.mapnwea.org/"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hyperlink" Target="https://community.nwea.org/docs/DOC-1722"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hyperlink" Target="https://community.nwea.org/docs/DOC-1722"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hyperlink" Target="https://teach.mapnwea.org/impl/maphelp/Content/MAPSetup/Technology/SystemRequirements.htm?cshid=688"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hyperlink" Target="https://community.nwea.org/community/nwea-community-home/covid-19-school-closure-support" TargetMode="External"/><Relationship Id="rId7" Type="http://schemas.openxmlformats.org/officeDocument/2006/relationships/hyperlink" Target="https://s3-us-west-2.amazonaws.com/cdn.nwea.org/docs/MAP+Growth+Remote+Testing+-+Troubleshooting+Guide+(v1.1+6.23.20).pdf"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s://vimeo.com/410746626" TargetMode="External"/><Relationship Id="rId5" Type="http://schemas.openxmlformats.org/officeDocument/2006/relationships/hyperlink" Target="https://vimeo.com/410749170" TargetMode="External"/><Relationship Id="rId4" Type="http://schemas.openxmlformats.org/officeDocument/2006/relationships/hyperlink" Target="https://teach.mapnwea.org/impl/maphelp/Content/AboutMAP/VideoBrowse/TestingOverviewVideo.htm"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https://s3-us-west-2.amazonaws.com/cdn.nwea.org/docs/ProctorChecklist.pdf"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community.nwea.org/community/partner-support" TargetMode="External"/><Relationship Id="rId2" Type="http://schemas.openxmlformats.org/officeDocument/2006/relationships/image" Target="../media/image44.jpg"/><Relationship Id="rId1" Type="http://schemas.openxmlformats.org/officeDocument/2006/relationships/slideLayout" Target="../slideLayouts/slideLayout9.xml"/><Relationship Id="rId4" Type="http://schemas.openxmlformats.org/officeDocument/2006/relationships/hyperlink" Target="https://teach.mapnwea.org/assist/help_map/Content/MAPHelpCenter.htm?cshid=101"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810260" y="2444740"/>
            <a:ext cx="7537873" cy="1605915"/>
          </a:xfrm>
        </p:spPr>
        <p:txBody>
          <a:bodyPr>
            <a:normAutofit lnSpcReduction="10000"/>
          </a:bodyPr>
          <a:lstStyle/>
          <a:p>
            <a:r>
              <a:rPr lang="en-US" dirty="0"/>
              <a:t>MAP Growth</a:t>
            </a:r>
          </a:p>
          <a:p>
            <a:r>
              <a:rPr lang="en-US" dirty="0"/>
              <a:t>Proctor Slide Deck</a:t>
            </a:r>
          </a:p>
        </p:txBody>
      </p:sp>
      <p:pic>
        <p:nvPicPr>
          <p:cNvPr id="10" name="Picture Placeholder 9" descr="A person sitting in front of a computer&#10;&#10;Description automatically generated">
            <a:extLst>
              <a:ext uri="{FF2B5EF4-FFF2-40B4-BE49-F238E27FC236}">
                <a16:creationId xmlns:a16="http://schemas.microsoft.com/office/drawing/2014/main" id="{6FFABFA5-ECFE-8F4D-ACBE-B91E25219998}"/>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17202" r="17202"/>
          <a:stretch>
            <a:fillRect/>
          </a:stretch>
        </p:blipFill>
        <p:spPr>
          <a:xfrm>
            <a:off x="8162364" y="1814460"/>
            <a:ext cx="3097366" cy="3145536"/>
          </a:xfrm>
        </p:spPr>
      </p:pic>
    </p:spTree>
    <p:extLst>
      <p:ext uri="{BB962C8B-B14F-4D97-AF65-F5344CB8AC3E}">
        <p14:creationId xmlns:p14="http://schemas.microsoft.com/office/powerpoint/2010/main" val="4159467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B841-D6FB-144D-87AB-C354B3255A98}"/>
              </a:ext>
            </a:extLst>
          </p:cNvPr>
          <p:cNvSpPr>
            <a:spLocks noGrp="1"/>
          </p:cNvSpPr>
          <p:nvPr>
            <p:ph type="title"/>
          </p:nvPr>
        </p:nvSpPr>
        <p:spPr/>
        <p:txBody>
          <a:bodyPr/>
          <a:lstStyle/>
          <a:p>
            <a:r>
              <a:rPr lang="en-US" dirty="0"/>
              <a:t>How long is the test?</a:t>
            </a:r>
          </a:p>
        </p:txBody>
      </p:sp>
      <p:sp>
        <p:nvSpPr>
          <p:cNvPr id="3" name="Text Placeholder 2">
            <a:extLst>
              <a:ext uri="{FF2B5EF4-FFF2-40B4-BE49-F238E27FC236}">
                <a16:creationId xmlns:a16="http://schemas.microsoft.com/office/drawing/2014/main" id="{3372DA73-A862-024E-B371-E63C51E4478E}"/>
              </a:ext>
            </a:extLst>
          </p:cNvPr>
          <p:cNvSpPr>
            <a:spLocks noGrp="1"/>
          </p:cNvSpPr>
          <p:nvPr>
            <p:ph type="body" sz="quarter" idx="21"/>
          </p:nvPr>
        </p:nvSpPr>
        <p:spPr/>
        <p:txBody>
          <a:bodyPr/>
          <a:lstStyle/>
          <a:p>
            <a:r>
              <a:rPr lang="en-US" dirty="0"/>
              <a:t>There are </a:t>
            </a:r>
            <a:r>
              <a:rPr lang="en-US" dirty="0">
                <a:highlight>
                  <a:srgbClr val="D3D3D3"/>
                </a:highlight>
              </a:rPr>
              <a:t>[#]</a:t>
            </a:r>
            <a:r>
              <a:rPr lang="en-US" dirty="0"/>
              <a:t> questions.</a:t>
            </a:r>
          </a:p>
          <a:p>
            <a:r>
              <a:rPr lang="en-US" dirty="0"/>
              <a:t>The test will take about </a:t>
            </a:r>
            <a:r>
              <a:rPr lang="en-US" dirty="0">
                <a:highlight>
                  <a:srgbClr val="D3D3D3"/>
                </a:highlight>
              </a:rPr>
              <a:t>[#]</a:t>
            </a:r>
            <a:r>
              <a:rPr lang="en-US" dirty="0"/>
              <a:t> minutes, but it’s OK if the test takes longer.</a:t>
            </a:r>
          </a:p>
          <a:p>
            <a:endParaRPr lang="en-US" dirty="0"/>
          </a:p>
          <a:p>
            <a:pPr marL="0" indent="0">
              <a:buNone/>
            </a:pPr>
            <a:r>
              <a:rPr lang="en-US" dirty="0">
                <a:highlight>
                  <a:srgbClr val="D3D3D3"/>
                </a:highlight>
              </a:rPr>
              <a:t>Proctor:</a:t>
            </a:r>
            <a:r>
              <a:rPr lang="en-US" dirty="0"/>
              <a:t> Fill out slides based on </a:t>
            </a:r>
            <a:r>
              <a:rPr lang="en-US" dirty="0">
                <a:hlinkClick r:id="rId2"/>
              </a:rPr>
              <a:t>Test Type</a:t>
            </a:r>
            <a:r>
              <a:rPr lang="en-US" dirty="0"/>
              <a:t>.</a:t>
            </a:r>
          </a:p>
        </p:txBody>
      </p:sp>
    </p:spTree>
    <p:extLst>
      <p:ext uri="{BB962C8B-B14F-4D97-AF65-F5344CB8AC3E}">
        <p14:creationId xmlns:p14="http://schemas.microsoft.com/office/powerpoint/2010/main" val="3966573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B841-D6FB-144D-87AB-C354B3255A98}"/>
              </a:ext>
            </a:extLst>
          </p:cNvPr>
          <p:cNvSpPr>
            <a:spLocks noGrp="1"/>
          </p:cNvSpPr>
          <p:nvPr>
            <p:ph type="title"/>
          </p:nvPr>
        </p:nvSpPr>
        <p:spPr/>
        <p:txBody>
          <a:bodyPr/>
          <a:lstStyle/>
          <a:p>
            <a:r>
              <a:rPr lang="en-US" dirty="0"/>
              <a:t>Can I take breaks?</a:t>
            </a:r>
          </a:p>
        </p:txBody>
      </p:sp>
      <p:sp>
        <p:nvSpPr>
          <p:cNvPr id="3" name="Text Placeholder 2">
            <a:extLst>
              <a:ext uri="{FF2B5EF4-FFF2-40B4-BE49-F238E27FC236}">
                <a16:creationId xmlns:a16="http://schemas.microsoft.com/office/drawing/2014/main" id="{3372DA73-A862-024E-B371-E63C51E4478E}"/>
              </a:ext>
            </a:extLst>
          </p:cNvPr>
          <p:cNvSpPr>
            <a:spLocks noGrp="1"/>
          </p:cNvSpPr>
          <p:nvPr>
            <p:ph type="body" sz="quarter" idx="21"/>
          </p:nvPr>
        </p:nvSpPr>
        <p:spPr/>
        <p:txBody>
          <a:bodyPr/>
          <a:lstStyle/>
          <a:p>
            <a:pPr marL="0" indent="0">
              <a:buNone/>
            </a:pPr>
            <a:r>
              <a:rPr lang="en-US" dirty="0"/>
              <a:t>If you need a break, </a:t>
            </a:r>
            <a:r>
              <a:rPr lang="en-US" dirty="0">
                <a:highlight>
                  <a:srgbClr val="D3D3D3"/>
                </a:highlight>
              </a:rPr>
              <a:t>[directions here].</a:t>
            </a:r>
          </a:p>
          <a:p>
            <a:pPr marL="0" indent="0">
              <a:buNone/>
            </a:pPr>
            <a:endParaRPr lang="en-US" dirty="0"/>
          </a:p>
          <a:p>
            <a:pPr marL="0" indent="0">
              <a:buNone/>
            </a:pPr>
            <a:r>
              <a:rPr lang="en-US" dirty="0">
                <a:highlight>
                  <a:srgbClr val="D3D3D3"/>
                </a:highlight>
              </a:rPr>
              <a:t>Proctor:</a:t>
            </a:r>
            <a:r>
              <a:rPr lang="en-US" dirty="0"/>
              <a:t> Provide directions to students about what to do if they need a break; otherwise, delete this slide.</a:t>
            </a:r>
          </a:p>
        </p:txBody>
      </p:sp>
    </p:spTree>
    <p:extLst>
      <p:ext uri="{BB962C8B-B14F-4D97-AF65-F5344CB8AC3E}">
        <p14:creationId xmlns:p14="http://schemas.microsoft.com/office/powerpoint/2010/main" val="3774366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B841-D6FB-144D-87AB-C354B3255A98}"/>
              </a:ext>
            </a:extLst>
          </p:cNvPr>
          <p:cNvSpPr>
            <a:spLocks noGrp="1"/>
          </p:cNvSpPr>
          <p:nvPr>
            <p:ph type="title"/>
          </p:nvPr>
        </p:nvSpPr>
        <p:spPr/>
        <p:txBody>
          <a:bodyPr/>
          <a:lstStyle/>
          <a:p>
            <a:r>
              <a:rPr lang="en-US" dirty="0"/>
              <a:t>Can I use a calculator?</a:t>
            </a:r>
          </a:p>
        </p:txBody>
      </p:sp>
      <p:sp>
        <p:nvSpPr>
          <p:cNvPr id="3" name="Text Placeholder 2">
            <a:extLst>
              <a:ext uri="{FF2B5EF4-FFF2-40B4-BE49-F238E27FC236}">
                <a16:creationId xmlns:a16="http://schemas.microsoft.com/office/drawing/2014/main" id="{3372DA73-A862-024E-B371-E63C51E4478E}"/>
              </a:ext>
            </a:extLst>
          </p:cNvPr>
          <p:cNvSpPr>
            <a:spLocks noGrp="1"/>
          </p:cNvSpPr>
          <p:nvPr>
            <p:ph type="body" sz="quarter" idx="21"/>
          </p:nvPr>
        </p:nvSpPr>
        <p:spPr/>
        <p:txBody>
          <a:bodyPr/>
          <a:lstStyle/>
          <a:p>
            <a:pPr marL="0" indent="0">
              <a:buNone/>
            </a:pPr>
            <a:r>
              <a:rPr lang="en-US" dirty="0"/>
              <a:t>On some questions, a calculator will appear. Only use a calculator on the test if one is provided in the testing application.</a:t>
            </a:r>
          </a:p>
          <a:p>
            <a:pPr marL="0" indent="0">
              <a:buNone/>
            </a:pPr>
            <a:endParaRPr lang="en-US" dirty="0"/>
          </a:p>
          <a:p>
            <a:pPr marL="0" indent="0">
              <a:buNone/>
            </a:pPr>
            <a:r>
              <a:rPr lang="en-US" dirty="0">
                <a:highlight>
                  <a:srgbClr val="D3D3D3"/>
                </a:highlight>
              </a:rPr>
              <a:t>Proctor:</a:t>
            </a:r>
            <a:r>
              <a:rPr lang="en-US" dirty="0"/>
              <a:t> Delete this slide if students are taking the K–2 test, or are not taking the math test.</a:t>
            </a:r>
          </a:p>
        </p:txBody>
      </p:sp>
    </p:spTree>
    <p:extLst>
      <p:ext uri="{BB962C8B-B14F-4D97-AF65-F5344CB8AC3E}">
        <p14:creationId xmlns:p14="http://schemas.microsoft.com/office/powerpoint/2010/main" val="3160951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B841-D6FB-144D-87AB-C354B3255A98}"/>
              </a:ext>
            </a:extLst>
          </p:cNvPr>
          <p:cNvSpPr>
            <a:spLocks noGrp="1"/>
          </p:cNvSpPr>
          <p:nvPr>
            <p:ph type="title"/>
          </p:nvPr>
        </p:nvSpPr>
        <p:spPr/>
        <p:txBody>
          <a:bodyPr/>
          <a:lstStyle/>
          <a:p>
            <a:r>
              <a:rPr lang="en-US" dirty="0"/>
              <a:t>What if I don’t know the answer?</a:t>
            </a:r>
          </a:p>
        </p:txBody>
      </p:sp>
      <p:sp>
        <p:nvSpPr>
          <p:cNvPr id="3" name="Text Placeholder 2">
            <a:extLst>
              <a:ext uri="{FF2B5EF4-FFF2-40B4-BE49-F238E27FC236}">
                <a16:creationId xmlns:a16="http://schemas.microsoft.com/office/drawing/2014/main" id="{3372DA73-A862-024E-B371-E63C51E4478E}"/>
              </a:ext>
            </a:extLst>
          </p:cNvPr>
          <p:cNvSpPr>
            <a:spLocks noGrp="1"/>
          </p:cNvSpPr>
          <p:nvPr>
            <p:ph type="body" sz="quarter" idx="21"/>
          </p:nvPr>
        </p:nvSpPr>
        <p:spPr/>
        <p:txBody>
          <a:bodyPr/>
          <a:lstStyle/>
          <a:p>
            <a:pPr marL="0" indent="0">
              <a:buNone/>
            </a:pPr>
            <a:r>
              <a:rPr lang="en-US" dirty="0"/>
              <a:t>It’s OK and expected that you won’t know all the answers. Just try your best, and select your best guess.</a:t>
            </a:r>
          </a:p>
          <a:p>
            <a:pPr marL="0" indent="0">
              <a:buNone/>
            </a:pPr>
            <a:endParaRPr lang="en-US" dirty="0"/>
          </a:p>
          <a:p>
            <a:pPr marL="0" indent="0">
              <a:buNone/>
            </a:pPr>
            <a:r>
              <a:rPr lang="en-US" dirty="0">
                <a:highlight>
                  <a:srgbClr val="D3D3D3"/>
                </a:highlight>
              </a:rPr>
              <a:t>Proctor:</a:t>
            </a:r>
            <a:r>
              <a:rPr lang="en-US" dirty="0"/>
              <a:t> Adjust the directions based on your policies. </a:t>
            </a:r>
          </a:p>
        </p:txBody>
      </p:sp>
    </p:spTree>
    <p:extLst>
      <p:ext uri="{BB962C8B-B14F-4D97-AF65-F5344CB8AC3E}">
        <p14:creationId xmlns:p14="http://schemas.microsoft.com/office/powerpoint/2010/main" val="2783401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B841-D6FB-144D-87AB-C354B3255A98}"/>
              </a:ext>
            </a:extLst>
          </p:cNvPr>
          <p:cNvSpPr>
            <a:spLocks noGrp="1"/>
          </p:cNvSpPr>
          <p:nvPr>
            <p:ph type="title"/>
          </p:nvPr>
        </p:nvSpPr>
        <p:spPr>
          <a:xfrm>
            <a:off x="800100" y="542601"/>
            <a:ext cx="11272451" cy="486099"/>
          </a:xfrm>
        </p:spPr>
        <p:txBody>
          <a:bodyPr/>
          <a:lstStyle/>
          <a:p>
            <a:r>
              <a:rPr lang="en-US" dirty="0"/>
              <a:t>Can I change my answer to a previous question?</a:t>
            </a:r>
          </a:p>
        </p:txBody>
      </p:sp>
      <p:sp>
        <p:nvSpPr>
          <p:cNvPr id="3" name="Text Placeholder 2">
            <a:extLst>
              <a:ext uri="{FF2B5EF4-FFF2-40B4-BE49-F238E27FC236}">
                <a16:creationId xmlns:a16="http://schemas.microsoft.com/office/drawing/2014/main" id="{3372DA73-A862-024E-B371-E63C51E4478E}"/>
              </a:ext>
            </a:extLst>
          </p:cNvPr>
          <p:cNvSpPr>
            <a:spLocks noGrp="1"/>
          </p:cNvSpPr>
          <p:nvPr>
            <p:ph type="body" sz="quarter" idx="21"/>
          </p:nvPr>
        </p:nvSpPr>
        <p:spPr>
          <a:xfrm>
            <a:off x="821483" y="1819275"/>
            <a:ext cx="9435700" cy="3921125"/>
          </a:xfrm>
        </p:spPr>
        <p:txBody>
          <a:bodyPr>
            <a:normAutofit/>
          </a:bodyPr>
          <a:lstStyle/>
          <a:p>
            <a:r>
              <a:rPr lang="en-US" dirty="0"/>
              <a:t>No, after clicking the arrow button, your answer is final, and you can’t go back to make changes.</a:t>
            </a:r>
          </a:p>
          <a:p>
            <a:r>
              <a:rPr lang="en-US" dirty="0"/>
              <a:t>Your test is always changing and updating based on how you answer each question. Each new question depends on how you answered the one before it. This is why you can’t go back.</a:t>
            </a:r>
          </a:p>
          <a:p>
            <a:pPr marL="0" indent="0">
              <a:buNone/>
            </a:pPr>
            <a:endParaRPr lang="en-US" dirty="0"/>
          </a:p>
        </p:txBody>
      </p:sp>
    </p:spTree>
    <p:extLst>
      <p:ext uri="{BB962C8B-B14F-4D97-AF65-F5344CB8AC3E}">
        <p14:creationId xmlns:p14="http://schemas.microsoft.com/office/powerpoint/2010/main" val="4032877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B841-D6FB-144D-87AB-C354B3255A98}"/>
              </a:ext>
            </a:extLst>
          </p:cNvPr>
          <p:cNvSpPr>
            <a:spLocks noGrp="1"/>
          </p:cNvSpPr>
          <p:nvPr>
            <p:ph type="title"/>
          </p:nvPr>
        </p:nvSpPr>
        <p:spPr>
          <a:xfrm>
            <a:off x="800100" y="534055"/>
            <a:ext cx="8224526" cy="972300"/>
          </a:xfrm>
        </p:spPr>
        <p:txBody>
          <a:bodyPr/>
          <a:lstStyle/>
          <a:p>
            <a:r>
              <a:rPr lang="en-US" dirty="0"/>
              <a:t>How will I know when I’m done?</a:t>
            </a:r>
          </a:p>
        </p:txBody>
      </p:sp>
      <p:sp>
        <p:nvSpPr>
          <p:cNvPr id="3" name="Text Placeholder 2">
            <a:extLst>
              <a:ext uri="{FF2B5EF4-FFF2-40B4-BE49-F238E27FC236}">
                <a16:creationId xmlns:a16="http://schemas.microsoft.com/office/drawing/2014/main" id="{3372DA73-A862-024E-B371-E63C51E4478E}"/>
              </a:ext>
            </a:extLst>
          </p:cNvPr>
          <p:cNvSpPr>
            <a:spLocks noGrp="1"/>
          </p:cNvSpPr>
          <p:nvPr>
            <p:ph type="body" sz="quarter" idx="21"/>
          </p:nvPr>
        </p:nvSpPr>
        <p:spPr/>
        <p:txBody>
          <a:bodyPr>
            <a:normAutofit lnSpcReduction="10000"/>
          </a:bodyPr>
          <a:lstStyle/>
          <a:p>
            <a:r>
              <a:rPr lang="en-US" dirty="0"/>
              <a:t>You will see a “Congratulations” message.</a:t>
            </a:r>
          </a:p>
          <a:p>
            <a:r>
              <a:rPr lang="en-US" dirty="0"/>
              <a:t>Let me know when you are done </a:t>
            </a:r>
            <a:r>
              <a:rPr lang="en-US" dirty="0">
                <a:highlight>
                  <a:srgbClr val="D3D3D3"/>
                </a:highlight>
              </a:rPr>
              <a:t>[or provide alternative directions].</a:t>
            </a:r>
          </a:p>
          <a:p>
            <a:pPr marL="0" indent="0">
              <a:buNone/>
            </a:pPr>
            <a:endParaRPr lang="en-US" dirty="0">
              <a:highlight>
                <a:srgbClr val="D3D3D3"/>
              </a:highlight>
            </a:endParaRPr>
          </a:p>
          <a:p>
            <a:pPr marL="0" indent="0">
              <a:buNone/>
            </a:pPr>
            <a:r>
              <a:rPr lang="en-US" dirty="0">
                <a:highlight>
                  <a:srgbClr val="D3D3D3"/>
                </a:highlight>
              </a:rPr>
              <a:t>Proctor:</a:t>
            </a:r>
            <a:r>
              <a:rPr lang="en-US" dirty="0"/>
              <a:t> Adjust the directions based on your policies.</a:t>
            </a:r>
          </a:p>
        </p:txBody>
      </p:sp>
      <p:pic>
        <p:nvPicPr>
          <p:cNvPr id="7" name="Picture Placeholder 6" descr="A screenshot of a cell phone&#10;&#10;Description automatically generated">
            <a:extLst>
              <a:ext uri="{FF2B5EF4-FFF2-40B4-BE49-F238E27FC236}">
                <a16:creationId xmlns:a16="http://schemas.microsoft.com/office/drawing/2014/main" id="{9044CA50-9234-9048-A41B-A23EC4785A5D}"/>
              </a:ext>
            </a:extLst>
          </p:cNvPr>
          <p:cNvPicPr>
            <a:picLocks noGrp="1" noChangeAspect="1"/>
          </p:cNvPicPr>
          <p:nvPr>
            <p:ph type="pic" sz="quarter" idx="19"/>
          </p:nvPr>
        </p:nvPicPr>
        <p:blipFill rotWithShape="1">
          <a:blip r:embed="rId3">
            <a:extLst>
              <a:ext uri="{28A0092B-C50C-407E-A947-70E740481C1C}">
                <a14:useLocalDpi xmlns:a14="http://schemas.microsoft.com/office/drawing/2010/main" val="0"/>
              </a:ext>
            </a:extLst>
          </a:blip>
          <a:srcRect l="23629" t="6592" r="26486" b="30913"/>
          <a:stretch/>
        </p:blipFill>
        <p:spPr>
          <a:xfrm>
            <a:off x="6671255" y="1819275"/>
            <a:ext cx="4945489" cy="3871697"/>
          </a:xfrm>
          <a:solidFill>
            <a:srgbClr val="EBECF1"/>
          </a:solidFill>
        </p:spPr>
      </p:pic>
    </p:spTree>
    <p:extLst>
      <p:ext uri="{BB962C8B-B14F-4D97-AF65-F5344CB8AC3E}">
        <p14:creationId xmlns:p14="http://schemas.microsoft.com/office/powerpoint/2010/main" val="50177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B841-D6FB-144D-87AB-C354B3255A98}"/>
              </a:ext>
            </a:extLst>
          </p:cNvPr>
          <p:cNvSpPr>
            <a:spLocks noGrp="1"/>
          </p:cNvSpPr>
          <p:nvPr>
            <p:ph type="title"/>
          </p:nvPr>
        </p:nvSpPr>
        <p:spPr>
          <a:xfrm>
            <a:off x="800100" y="542601"/>
            <a:ext cx="8948057" cy="486099"/>
          </a:xfrm>
        </p:spPr>
        <p:txBody>
          <a:bodyPr/>
          <a:lstStyle/>
          <a:p>
            <a:r>
              <a:rPr lang="en-US" dirty="0"/>
              <a:t>What else do I need during the test?</a:t>
            </a:r>
          </a:p>
        </p:txBody>
      </p:sp>
      <p:sp>
        <p:nvSpPr>
          <p:cNvPr id="3" name="Text Placeholder 2">
            <a:extLst>
              <a:ext uri="{FF2B5EF4-FFF2-40B4-BE49-F238E27FC236}">
                <a16:creationId xmlns:a16="http://schemas.microsoft.com/office/drawing/2014/main" id="{3372DA73-A862-024E-B371-E63C51E4478E}"/>
              </a:ext>
            </a:extLst>
          </p:cNvPr>
          <p:cNvSpPr>
            <a:spLocks noGrp="1"/>
          </p:cNvSpPr>
          <p:nvPr>
            <p:ph type="body" sz="quarter" idx="21"/>
          </p:nvPr>
        </p:nvSpPr>
        <p:spPr/>
        <p:txBody>
          <a:bodyPr/>
          <a:lstStyle/>
          <a:p>
            <a:r>
              <a:rPr lang="en-US" dirty="0"/>
              <a:t>Scratch paper</a:t>
            </a:r>
          </a:p>
          <a:p>
            <a:r>
              <a:rPr lang="en-US" dirty="0"/>
              <a:t>Pen or pencil</a:t>
            </a:r>
          </a:p>
          <a:p>
            <a:r>
              <a:rPr lang="en-US" dirty="0"/>
              <a:t>Device charger</a:t>
            </a:r>
          </a:p>
          <a:p>
            <a:r>
              <a:rPr lang="en-US" dirty="0"/>
              <a:t>Headphones </a:t>
            </a:r>
            <a:r>
              <a:rPr lang="en-US" dirty="0">
                <a:highlight>
                  <a:srgbClr val="D3D3D3"/>
                </a:highlight>
              </a:rPr>
              <a:t>[if K–2 or using Text-to-Speech] </a:t>
            </a:r>
          </a:p>
          <a:p>
            <a:pPr marL="0" indent="0">
              <a:buNone/>
            </a:pPr>
            <a:endParaRPr lang="en-US" dirty="0"/>
          </a:p>
          <a:p>
            <a:pPr marL="0" indent="0">
              <a:buNone/>
            </a:pPr>
            <a:r>
              <a:rPr lang="en-US" dirty="0">
                <a:highlight>
                  <a:srgbClr val="D3D3D3"/>
                </a:highlight>
              </a:rPr>
              <a:t>Proctor:</a:t>
            </a:r>
            <a:r>
              <a:rPr lang="en-US" dirty="0"/>
              <a:t> Edit this slide based on your policies.</a:t>
            </a:r>
          </a:p>
        </p:txBody>
      </p:sp>
    </p:spTree>
    <p:extLst>
      <p:ext uri="{BB962C8B-B14F-4D97-AF65-F5344CB8AC3E}">
        <p14:creationId xmlns:p14="http://schemas.microsoft.com/office/powerpoint/2010/main" val="2743433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B841-D6FB-144D-87AB-C354B3255A98}"/>
              </a:ext>
            </a:extLst>
          </p:cNvPr>
          <p:cNvSpPr>
            <a:spLocks noGrp="1"/>
          </p:cNvSpPr>
          <p:nvPr>
            <p:ph type="title"/>
          </p:nvPr>
        </p:nvSpPr>
        <p:spPr/>
        <p:txBody>
          <a:bodyPr/>
          <a:lstStyle/>
          <a:p>
            <a:r>
              <a:rPr lang="en-US" dirty="0"/>
              <a:t>Should I keep </a:t>
            </a:r>
            <a:r>
              <a:rPr lang="en-US" dirty="0">
                <a:highlight>
                  <a:srgbClr val="D3D3D3"/>
                </a:highlight>
              </a:rPr>
              <a:t>[meeting or chat channel]</a:t>
            </a:r>
            <a:r>
              <a:rPr lang="en-US" dirty="0"/>
              <a:t> open during testing?</a:t>
            </a:r>
          </a:p>
        </p:txBody>
      </p:sp>
      <p:sp>
        <p:nvSpPr>
          <p:cNvPr id="3" name="Text Placeholder 2">
            <a:extLst>
              <a:ext uri="{FF2B5EF4-FFF2-40B4-BE49-F238E27FC236}">
                <a16:creationId xmlns:a16="http://schemas.microsoft.com/office/drawing/2014/main" id="{3372DA73-A862-024E-B371-E63C51E4478E}"/>
              </a:ext>
            </a:extLst>
          </p:cNvPr>
          <p:cNvSpPr>
            <a:spLocks noGrp="1"/>
          </p:cNvSpPr>
          <p:nvPr>
            <p:ph type="body" sz="quarter" idx="21"/>
          </p:nvPr>
        </p:nvSpPr>
        <p:spPr/>
        <p:txBody>
          <a:bodyPr/>
          <a:lstStyle/>
          <a:p>
            <a:pPr marL="0" indent="0">
              <a:buNone/>
            </a:pPr>
            <a:r>
              <a:rPr lang="en-US" dirty="0"/>
              <a:t>Keep the communication channel open so that you can contact me if there are any issues </a:t>
            </a:r>
            <a:r>
              <a:rPr lang="en-US" dirty="0">
                <a:highlight>
                  <a:srgbClr val="D3D3D3"/>
                </a:highlight>
              </a:rPr>
              <a:t>[or provide alternative directions].</a:t>
            </a:r>
          </a:p>
          <a:p>
            <a:pPr marL="0" indent="0">
              <a:buNone/>
            </a:pPr>
            <a:endParaRPr lang="en-US" dirty="0"/>
          </a:p>
          <a:p>
            <a:pPr marL="0" indent="0">
              <a:buNone/>
            </a:pPr>
            <a:r>
              <a:rPr lang="en-US" dirty="0">
                <a:highlight>
                  <a:srgbClr val="D3D3D3"/>
                </a:highlight>
              </a:rPr>
              <a:t>Proctor:</a:t>
            </a:r>
            <a:r>
              <a:rPr lang="en-US" dirty="0"/>
              <a:t> Provide directions based on your preferences.</a:t>
            </a:r>
          </a:p>
        </p:txBody>
      </p:sp>
    </p:spTree>
    <p:extLst>
      <p:ext uri="{BB962C8B-B14F-4D97-AF65-F5344CB8AC3E}">
        <p14:creationId xmlns:p14="http://schemas.microsoft.com/office/powerpoint/2010/main" val="3947958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B841-D6FB-144D-87AB-C354B3255A98}"/>
              </a:ext>
            </a:extLst>
          </p:cNvPr>
          <p:cNvSpPr>
            <a:spLocks noGrp="1"/>
          </p:cNvSpPr>
          <p:nvPr>
            <p:ph type="title"/>
          </p:nvPr>
        </p:nvSpPr>
        <p:spPr>
          <a:xfrm>
            <a:off x="800100" y="542601"/>
            <a:ext cx="8896559" cy="486099"/>
          </a:xfrm>
        </p:spPr>
        <p:txBody>
          <a:bodyPr/>
          <a:lstStyle/>
          <a:p>
            <a:r>
              <a:rPr lang="en-US" dirty="0"/>
              <a:t>What should I do if I have a problem?</a:t>
            </a:r>
          </a:p>
        </p:txBody>
      </p:sp>
      <p:sp>
        <p:nvSpPr>
          <p:cNvPr id="3" name="Text Placeholder 2">
            <a:extLst>
              <a:ext uri="{FF2B5EF4-FFF2-40B4-BE49-F238E27FC236}">
                <a16:creationId xmlns:a16="http://schemas.microsoft.com/office/drawing/2014/main" id="{3372DA73-A862-024E-B371-E63C51E4478E}"/>
              </a:ext>
            </a:extLst>
          </p:cNvPr>
          <p:cNvSpPr>
            <a:spLocks noGrp="1"/>
          </p:cNvSpPr>
          <p:nvPr>
            <p:ph type="body" sz="quarter" idx="21"/>
          </p:nvPr>
        </p:nvSpPr>
        <p:spPr/>
        <p:txBody>
          <a:bodyPr/>
          <a:lstStyle/>
          <a:p>
            <a:pPr marL="0" indent="0">
              <a:buNone/>
            </a:pPr>
            <a:r>
              <a:rPr lang="en-US" dirty="0"/>
              <a:t>Let me know, and we will troubleshoot the problem together </a:t>
            </a:r>
            <a:r>
              <a:rPr lang="en-US" dirty="0">
                <a:highlight>
                  <a:srgbClr val="D3D3D3"/>
                </a:highlight>
              </a:rPr>
              <a:t>[or provide alternative directions].</a:t>
            </a:r>
          </a:p>
          <a:p>
            <a:pPr marL="0" indent="0">
              <a:buNone/>
            </a:pPr>
            <a:endParaRPr lang="en-US" dirty="0"/>
          </a:p>
          <a:p>
            <a:pPr marL="0" indent="0">
              <a:buNone/>
            </a:pPr>
            <a:r>
              <a:rPr lang="en-US" dirty="0">
                <a:highlight>
                  <a:srgbClr val="D3D3D3"/>
                </a:highlight>
              </a:rPr>
              <a:t>Proctor:</a:t>
            </a:r>
            <a:r>
              <a:rPr lang="en-US" dirty="0"/>
              <a:t> Provide directions based on your preferences.</a:t>
            </a:r>
          </a:p>
        </p:txBody>
      </p:sp>
    </p:spTree>
    <p:extLst>
      <p:ext uri="{BB962C8B-B14F-4D97-AF65-F5344CB8AC3E}">
        <p14:creationId xmlns:p14="http://schemas.microsoft.com/office/powerpoint/2010/main" val="2549641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B841-D6FB-144D-87AB-C354B3255A98}"/>
              </a:ext>
            </a:extLst>
          </p:cNvPr>
          <p:cNvSpPr>
            <a:spLocks noGrp="1"/>
          </p:cNvSpPr>
          <p:nvPr>
            <p:ph type="title"/>
          </p:nvPr>
        </p:nvSpPr>
        <p:spPr>
          <a:xfrm>
            <a:off x="800100" y="542601"/>
            <a:ext cx="10444005" cy="486099"/>
          </a:xfrm>
        </p:spPr>
        <p:txBody>
          <a:bodyPr/>
          <a:lstStyle/>
          <a:p>
            <a:r>
              <a:rPr lang="en-US" dirty="0"/>
              <a:t>Do I need my parent/caregiver during testing?</a:t>
            </a:r>
          </a:p>
        </p:txBody>
      </p:sp>
      <p:sp>
        <p:nvSpPr>
          <p:cNvPr id="3" name="Text Placeholder 2">
            <a:extLst>
              <a:ext uri="{FF2B5EF4-FFF2-40B4-BE49-F238E27FC236}">
                <a16:creationId xmlns:a16="http://schemas.microsoft.com/office/drawing/2014/main" id="{3372DA73-A862-024E-B371-E63C51E4478E}"/>
              </a:ext>
            </a:extLst>
          </p:cNvPr>
          <p:cNvSpPr>
            <a:spLocks noGrp="1"/>
          </p:cNvSpPr>
          <p:nvPr>
            <p:ph type="body" sz="quarter" idx="21"/>
          </p:nvPr>
        </p:nvSpPr>
        <p:spPr>
          <a:xfrm>
            <a:off x="821483" y="1819275"/>
            <a:ext cx="8864384" cy="3921125"/>
          </a:xfrm>
        </p:spPr>
        <p:txBody>
          <a:bodyPr/>
          <a:lstStyle/>
          <a:p>
            <a:pPr marL="0" indent="0">
              <a:buNone/>
            </a:pPr>
            <a:r>
              <a:rPr lang="en-US" dirty="0"/>
              <a:t>No, after you have logged in successfully, parents/caregivers won’t be needed.</a:t>
            </a:r>
          </a:p>
          <a:p>
            <a:pPr marL="0" indent="0">
              <a:buNone/>
            </a:pPr>
            <a:endParaRPr lang="en-US" dirty="0"/>
          </a:p>
          <a:p>
            <a:pPr marL="0" indent="0">
              <a:buNone/>
            </a:pPr>
            <a:r>
              <a:rPr lang="en-US" dirty="0">
                <a:highlight>
                  <a:srgbClr val="D3D3D3"/>
                </a:highlight>
              </a:rPr>
              <a:t>Proctor:</a:t>
            </a:r>
            <a:r>
              <a:rPr lang="en-US" dirty="0"/>
              <a:t> Provide directions based on your policies.</a:t>
            </a:r>
          </a:p>
        </p:txBody>
      </p:sp>
    </p:spTree>
    <p:extLst>
      <p:ext uri="{BB962C8B-B14F-4D97-AF65-F5344CB8AC3E}">
        <p14:creationId xmlns:p14="http://schemas.microsoft.com/office/powerpoint/2010/main" val="1742759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CF70C-620B-1A41-A975-FB186F8CD41D}"/>
              </a:ext>
            </a:extLst>
          </p:cNvPr>
          <p:cNvSpPr>
            <a:spLocks noGrp="1"/>
          </p:cNvSpPr>
          <p:nvPr>
            <p:ph type="title"/>
          </p:nvPr>
        </p:nvSpPr>
        <p:spPr/>
        <p:txBody>
          <a:bodyPr/>
          <a:lstStyle/>
          <a:p>
            <a:r>
              <a:rPr lang="en-US" dirty="0"/>
              <a:t>Welcome Proctors!</a:t>
            </a:r>
          </a:p>
        </p:txBody>
      </p:sp>
      <p:sp>
        <p:nvSpPr>
          <p:cNvPr id="3" name="Text Placeholder 2">
            <a:extLst>
              <a:ext uri="{FF2B5EF4-FFF2-40B4-BE49-F238E27FC236}">
                <a16:creationId xmlns:a16="http://schemas.microsoft.com/office/drawing/2014/main" id="{A9EC88E6-CB97-6646-A55B-121690238D09}"/>
              </a:ext>
            </a:extLst>
          </p:cNvPr>
          <p:cNvSpPr>
            <a:spLocks noGrp="1"/>
          </p:cNvSpPr>
          <p:nvPr>
            <p:ph type="body" sz="quarter" idx="21"/>
          </p:nvPr>
        </p:nvSpPr>
        <p:spPr/>
        <p:txBody>
          <a:bodyPr>
            <a:normAutofit/>
          </a:bodyPr>
          <a:lstStyle/>
          <a:p>
            <a:r>
              <a:rPr lang="en-US" dirty="0"/>
              <a:t>These slides will help you:</a:t>
            </a:r>
          </a:p>
          <a:p>
            <a:pPr lvl="1"/>
            <a:r>
              <a:rPr lang="en-US" dirty="0"/>
              <a:t>create test day slides</a:t>
            </a:r>
          </a:p>
          <a:p>
            <a:pPr lvl="1"/>
            <a:r>
              <a:rPr lang="en-US" dirty="0"/>
              <a:t>anticipate and answer student questions</a:t>
            </a:r>
          </a:p>
          <a:p>
            <a:pPr lvl="1"/>
            <a:r>
              <a:rPr lang="en-US" dirty="0"/>
              <a:t>help students log in to the test</a:t>
            </a:r>
          </a:p>
          <a:p>
            <a:pPr lvl="1"/>
            <a:r>
              <a:rPr lang="en-US" dirty="0"/>
              <a:t>find solutions to common technical issues</a:t>
            </a:r>
          </a:p>
        </p:txBody>
      </p:sp>
    </p:spTree>
    <p:extLst>
      <p:ext uri="{BB962C8B-B14F-4D97-AF65-F5344CB8AC3E}">
        <p14:creationId xmlns:p14="http://schemas.microsoft.com/office/powerpoint/2010/main" val="658724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6FA7F-D431-0048-9206-06CD0FE7E817}"/>
              </a:ext>
            </a:extLst>
          </p:cNvPr>
          <p:cNvSpPr>
            <a:spLocks noGrp="1"/>
          </p:cNvSpPr>
          <p:nvPr>
            <p:ph type="title"/>
          </p:nvPr>
        </p:nvSpPr>
        <p:spPr>
          <a:xfrm>
            <a:off x="800100" y="2591029"/>
            <a:ext cx="8700160" cy="4069740"/>
          </a:xfrm>
        </p:spPr>
        <p:txBody>
          <a:bodyPr/>
          <a:lstStyle/>
          <a:p>
            <a:r>
              <a:rPr lang="en-US" dirty="0"/>
              <a:t>Student Login Steps</a:t>
            </a:r>
          </a:p>
        </p:txBody>
      </p:sp>
    </p:spTree>
    <p:extLst>
      <p:ext uri="{BB962C8B-B14F-4D97-AF65-F5344CB8AC3E}">
        <p14:creationId xmlns:p14="http://schemas.microsoft.com/office/powerpoint/2010/main" val="3801302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534576"/>
            <a:ext cx="9726808" cy="972300"/>
          </a:xfrm>
        </p:spPr>
        <p:txBody>
          <a:bodyPr/>
          <a:lstStyle/>
          <a:p>
            <a:r>
              <a:rPr lang="en-US" dirty="0"/>
              <a:t>Student login</a:t>
            </a:r>
          </a:p>
        </p:txBody>
      </p:sp>
      <p:sp>
        <p:nvSpPr>
          <p:cNvPr id="4" name="Text Placeholder 3"/>
          <p:cNvSpPr>
            <a:spLocks noGrp="1"/>
          </p:cNvSpPr>
          <p:nvPr>
            <p:ph type="body" sz="quarter" idx="21"/>
          </p:nvPr>
        </p:nvSpPr>
        <p:spPr>
          <a:xfrm>
            <a:off x="720725" y="1819275"/>
            <a:ext cx="4255536" cy="3921125"/>
          </a:xfrm>
        </p:spPr>
        <p:txBody>
          <a:bodyPr>
            <a:normAutofit/>
          </a:bodyPr>
          <a:lstStyle/>
          <a:p>
            <a:r>
              <a:rPr lang="en-US" dirty="0"/>
              <a:t>Open a browser</a:t>
            </a:r>
          </a:p>
          <a:p>
            <a:r>
              <a:rPr lang="en-US" dirty="0"/>
              <a:t>Go to </a:t>
            </a:r>
            <a:r>
              <a:rPr lang="en-US" dirty="0">
                <a:hlinkClick r:id="rId3"/>
              </a:rPr>
              <a:t>test.mapnwea.org</a:t>
            </a:r>
            <a:endParaRPr lang="en-US" dirty="0"/>
          </a:p>
        </p:txBody>
      </p:sp>
      <p:pic>
        <p:nvPicPr>
          <p:cNvPr id="6" name="Picture Placeholder 5" descr="A screenshot of a cell phone&#10;&#10;Description automatically generated">
            <a:extLst>
              <a:ext uri="{FF2B5EF4-FFF2-40B4-BE49-F238E27FC236}">
                <a16:creationId xmlns:a16="http://schemas.microsoft.com/office/drawing/2014/main" id="{94509904-0C51-AA41-A0CD-BA4018258B5D}"/>
              </a:ext>
            </a:extLst>
          </p:cNvPr>
          <p:cNvPicPr>
            <a:picLocks noGrp="1" noChangeAspect="1"/>
          </p:cNvPicPr>
          <p:nvPr>
            <p:ph type="pic" sz="quarter" idx="19"/>
          </p:nvPr>
        </p:nvPicPr>
        <p:blipFill rotWithShape="1">
          <a:blip r:embed="rId4">
            <a:extLst>
              <a:ext uri="{28A0092B-C50C-407E-A947-70E740481C1C}">
                <a14:useLocalDpi xmlns:a14="http://schemas.microsoft.com/office/drawing/2010/main" val="0"/>
              </a:ext>
            </a:extLst>
          </a:blip>
          <a:srcRect t="-133" b="-16608"/>
          <a:stretch/>
        </p:blipFill>
        <p:spPr>
          <a:xfrm>
            <a:off x="5890436" y="1814678"/>
            <a:ext cx="6301563" cy="4022596"/>
          </a:xfrm>
          <a:solidFill>
            <a:srgbClr val="EFEFEF"/>
          </a:solidFill>
        </p:spPr>
      </p:pic>
    </p:spTree>
    <p:extLst>
      <p:ext uri="{BB962C8B-B14F-4D97-AF65-F5344CB8AC3E}">
        <p14:creationId xmlns:p14="http://schemas.microsoft.com/office/powerpoint/2010/main" val="3783337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526046"/>
            <a:ext cx="5998266" cy="1590383"/>
          </a:xfrm>
        </p:spPr>
        <p:txBody>
          <a:bodyPr/>
          <a:lstStyle/>
          <a:p>
            <a:r>
              <a:rPr lang="en-US" dirty="0"/>
              <a:t>Student login:</a:t>
            </a:r>
            <a:br>
              <a:rPr lang="en-US" dirty="0"/>
            </a:br>
            <a:r>
              <a:rPr lang="en-US" dirty="0"/>
              <a:t>if taking K–2 test on iPad</a:t>
            </a:r>
          </a:p>
        </p:txBody>
      </p:sp>
      <p:sp>
        <p:nvSpPr>
          <p:cNvPr id="4" name="Text Placeholder 3"/>
          <p:cNvSpPr>
            <a:spLocks noGrp="1"/>
          </p:cNvSpPr>
          <p:nvPr>
            <p:ph type="body" sz="quarter" idx="21"/>
          </p:nvPr>
        </p:nvSpPr>
        <p:spPr>
          <a:xfrm>
            <a:off x="810851" y="2434570"/>
            <a:ext cx="5285149" cy="3921125"/>
          </a:xfrm>
        </p:spPr>
        <p:txBody>
          <a:bodyPr>
            <a:normAutofit/>
          </a:bodyPr>
          <a:lstStyle/>
          <a:p>
            <a:pPr marL="0" indent="0">
              <a:buNone/>
            </a:pPr>
            <a:r>
              <a:rPr lang="en-US" dirty="0"/>
              <a:t>Open the testing app.</a:t>
            </a:r>
          </a:p>
          <a:p>
            <a:pPr marL="0" indent="0">
              <a:buNone/>
            </a:pPr>
            <a:endParaRPr lang="en-US" dirty="0"/>
          </a:p>
          <a:p>
            <a:pPr marL="0" indent="0">
              <a:buNone/>
            </a:pPr>
            <a:r>
              <a:rPr lang="en-US" dirty="0">
                <a:highlight>
                  <a:srgbClr val="D3D3D3"/>
                </a:highlight>
              </a:rPr>
              <a:t>Proctor:</a:t>
            </a:r>
          </a:p>
          <a:p>
            <a:pPr marL="0" indent="0">
              <a:buNone/>
            </a:pPr>
            <a:r>
              <a:rPr lang="en-US" dirty="0"/>
              <a:t>Students will need a second device in order to communicate with you during the test. </a:t>
            </a:r>
          </a:p>
        </p:txBody>
      </p:sp>
      <p:pic>
        <p:nvPicPr>
          <p:cNvPr id="18" name="Picture 17" descr="A close up of a logo&#10;&#10;Description automatically generated">
            <a:extLst>
              <a:ext uri="{FF2B5EF4-FFF2-40B4-BE49-F238E27FC236}">
                <a16:creationId xmlns:a16="http://schemas.microsoft.com/office/drawing/2014/main" id="{36F9FE5D-8537-CD44-8EB2-980D5C1E8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6841" y="2343591"/>
            <a:ext cx="726621" cy="706276"/>
          </a:xfrm>
          <a:prstGeom prst="rect">
            <a:avLst/>
          </a:prstGeom>
        </p:spPr>
      </p:pic>
      <p:pic>
        <p:nvPicPr>
          <p:cNvPr id="21" name="Picture Placeholder 5" descr="A screenshot of a cell phone&#10;&#10;Description automatically generated">
            <a:extLst>
              <a:ext uri="{FF2B5EF4-FFF2-40B4-BE49-F238E27FC236}">
                <a16:creationId xmlns:a16="http://schemas.microsoft.com/office/drawing/2014/main" id="{73809777-43E9-6040-A24E-25E1ECB727A7}"/>
              </a:ext>
            </a:extLst>
          </p:cNvPr>
          <p:cNvPicPr>
            <a:picLocks noGrp="1" noChangeAspect="1"/>
          </p:cNvPicPr>
          <p:nvPr>
            <p:ph type="pic" sz="quarter" idx="19"/>
          </p:nvPr>
        </p:nvPicPr>
        <p:blipFill rotWithShape="1">
          <a:blip r:embed="rId4">
            <a:extLst>
              <a:ext uri="{28A0092B-C50C-407E-A947-70E740481C1C}">
                <a14:useLocalDpi xmlns:a14="http://schemas.microsoft.com/office/drawing/2010/main" val="0"/>
              </a:ext>
            </a:extLst>
          </a:blip>
          <a:srcRect l="19514" t="4915" r="19719" b="-44795"/>
          <a:stretch/>
        </p:blipFill>
        <p:spPr>
          <a:xfrm>
            <a:off x="7072482" y="1226634"/>
            <a:ext cx="4473941" cy="5631366"/>
          </a:xfrm>
          <a:solidFill>
            <a:srgbClr val="EFEFEF"/>
          </a:solidFill>
        </p:spPr>
      </p:pic>
    </p:spTree>
    <p:extLst>
      <p:ext uri="{BB962C8B-B14F-4D97-AF65-F5344CB8AC3E}">
        <p14:creationId xmlns:p14="http://schemas.microsoft.com/office/powerpoint/2010/main" val="3313813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534576"/>
            <a:ext cx="9726808" cy="972300"/>
          </a:xfrm>
        </p:spPr>
        <p:txBody>
          <a:bodyPr/>
          <a:lstStyle/>
          <a:p>
            <a:r>
              <a:rPr lang="en-US" dirty="0"/>
              <a:t>Now, students should enter:</a:t>
            </a:r>
            <a:br>
              <a:rPr lang="en-US" dirty="0"/>
            </a:br>
            <a:endParaRPr lang="en-US" dirty="0"/>
          </a:p>
        </p:txBody>
      </p:sp>
      <p:sp>
        <p:nvSpPr>
          <p:cNvPr id="4" name="Text Placeholder 3"/>
          <p:cNvSpPr>
            <a:spLocks noGrp="1"/>
          </p:cNvSpPr>
          <p:nvPr>
            <p:ph type="body" sz="quarter" idx="21"/>
          </p:nvPr>
        </p:nvSpPr>
        <p:spPr>
          <a:xfrm>
            <a:off x="720725" y="1819275"/>
            <a:ext cx="4255536" cy="3921125"/>
          </a:xfrm>
        </p:spPr>
        <p:txBody>
          <a:bodyPr>
            <a:normAutofit fontScale="92500"/>
          </a:bodyPr>
          <a:lstStyle/>
          <a:p>
            <a:r>
              <a:rPr lang="en-US" dirty="0"/>
              <a:t>Session Name: </a:t>
            </a:r>
            <a:r>
              <a:rPr lang="en-US" dirty="0">
                <a:highlight>
                  <a:srgbClr val="D3D3D3"/>
                </a:highlight>
              </a:rPr>
              <a:t>[enter here]</a:t>
            </a:r>
          </a:p>
          <a:p>
            <a:r>
              <a:rPr lang="en-US" dirty="0"/>
              <a:t>Session Password: </a:t>
            </a:r>
            <a:r>
              <a:rPr lang="en-US" dirty="0">
                <a:highlight>
                  <a:srgbClr val="D3D3D3"/>
                </a:highlight>
              </a:rPr>
              <a:t>[enter here]</a:t>
            </a:r>
          </a:p>
          <a:p>
            <a:endParaRPr lang="en-US" dirty="0">
              <a:highlight>
                <a:srgbClr val="D3D3D3"/>
              </a:highlight>
            </a:endParaRPr>
          </a:p>
          <a:p>
            <a:pPr marL="0" indent="0">
              <a:buNone/>
            </a:pPr>
            <a:r>
              <a:rPr lang="en-US" dirty="0">
                <a:highlight>
                  <a:srgbClr val="D3D3D3"/>
                </a:highlight>
              </a:rPr>
              <a:t>Proctor:</a:t>
            </a:r>
          </a:p>
          <a:p>
            <a:pPr marL="0" indent="0">
              <a:buNone/>
            </a:pPr>
            <a:r>
              <a:rPr lang="en-US" dirty="0"/>
              <a:t>The Session Name and Password are available on your Proctor console.</a:t>
            </a:r>
          </a:p>
        </p:txBody>
      </p:sp>
      <p:pic>
        <p:nvPicPr>
          <p:cNvPr id="6" name="Picture Placeholder 5" descr="A screenshot of a cell phone&#10;&#10;Description automatically generated">
            <a:extLst>
              <a:ext uri="{FF2B5EF4-FFF2-40B4-BE49-F238E27FC236}">
                <a16:creationId xmlns:a16="http://schemas.microsoft.com/office/drawing/2014/main" id="{94509904-0C51-AA41-A0CD-BA4018258B5D}"/>
              </a:ext>
            </a:extLst>
          </p:cNvPr>
          <p:cNvPicPr>
            <a:picLocks noGrp="1" noChangeAspect="1"/>
          </p:cNvPicPr>
          <p:nvPr>
            <p:ph type="pic" sz="quarter" idx="19"/>
          </p:nvPr>
        </p:nvPicPr>
        <p:blipFill rotWithShape="1">
          <a:blip r:embed="rId3">
            <a:extLst>
              <a:ext uri="{28A0092B-C50C-407E-A947-70E740481C1C}">
                <a14:useLocalDpi xmlns:a14="http://schemas.microsoft.com/office/drawing/2010/main" val="0"/>
              </a:ext>
            </a:extLst>
          </a:blip>
          <a:srcRect t="-133" b="-16608"/>
          <a:stretch/>
        </p:blipFill>
        <p:spPr>
          <a:xfrm>
            <a:off x="5890436" y="1814678"/>
            <a:ext cx="6301563" cy="4022596"/>
          </a:xfrm>
          <a:solidFill>
            <a:srgbClr val="EFEFEF"/>
          </a:solidFill>
        </p:spPr>
      </p:pic>
    </p:spTree>
    <p:extLst>
      <p:ext uri="{BB962C8B-B14F-4D97-AF65-F5344CB8AC3E}">
        <p14:creationId xmlns:p14="http://schemas.microsoft.com/office/powerpoint/2010/main" val="1224772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1FC38-9CAF-EE42-8590-CA48E0B165A7}"/>
              </a:ext>
            </a:extLst>
          </p:cNvPr>
          <p:cNvSpPr>
            <a:spLocks noGrp="1"/>
          </p:cNvSpPr>
          <p:nvPr>
            <p:ph type="title"/>
          </p:nvPr>
        </p:nvSpPr>
        <p:spPr/>
        <p:txBody>
          <a:bodyPr/>
          <a:lstStyle/>
          <a:p>
            <a:r>
              <a:rPr lang="en-US" dirty="0"/>
              <a:t>Complete login</a:t>
            </a:r>
          </a:p>
        </p:txBody>
      </p:sp>
      <p:sp>
        <p:nvSpPr>
          <p:cNvPr id="3" name="Text Placeholder 2">
            <a:extLst>
              <a:ext uri="{FF2B5EF4-FFF2-40B4-BE49-F238E27FC236}">
                <a16:creationId xmlns:a16="http://schemas.microsoft.com/office/drawing/2014/main" id="{05F759E6-A7A7-9B42-8C14-209CA2D66611}"/>
              </a:ext>
            </a:extLst>
          </p:cNvPr>
          <p:cNvSpPr>
            <a:spLocks noGrp="1"/>
          </p:cNvSpPr>
          <p:nvPr>
            <p:ph type="body" sz="quarter" idx="21"/>
          </p:nvPr>
        </p:nvSpPr>
        <p:spPr>
          <a:xfrm>
            <a:off x="821484" y="1819275"/>
            <a:ext cx="4867797" cy="3921125"/>
          </a:xfrm>
        </p:spPr>
        <p:txBody>
          <a:bodyPr>
            <a:normAutofit fontScale="92500"/>
          </a:bodyPr>
          <a:lstStyle/>
          <a:p>
            <a:r>
              <a:rPr lang="en-US" dirty="0"/>
              <a:t>Select your name.</a:t>
            </a:r>
          </a:p>
          <a:p>
            <a:r>
              <a:rPr lang="en-US" dirty="0"/>
              <a:t>If it’s correct, select “Yes.”</a:t>
            </a:r>
          </a:p>
          <a:p>
            <a:r>
              <a:rPr lang="en-US" dirty="0"/>
              <a:t>Then, I will confirm you to begin.</a:t>
            </a:r>
          </a:p>
          <a:p>
            <a:endParaRPr lang="en-US" dirty="0"/>
          </a:p>
          <a:p>
            <a:pPr marL="0" indent="0">
              <a:buNone/>
            </a:pPr>
            <a:r>
              <a:rPr lang="en-US" dirty="0">
                <a:highlight>
                  <a:srgbClr val="D3D3D3"/>
                </a:highlight>
              </a:rPr>
              <a:t>Proctor:</a:t>
            </a:r>
          </a:p>
          <a:p>
            <a:pPr marL="0" indent="0">
              <a:buNone/>
            </a:pPr>
            <a:r>
              <a:rPr lang="en-US" dirty="0"/>
              <a:t>Once you select “Confirm,” the student will be able to start their test.</a:t>
            </a:r>
          </a:p>
          <a:p>
            <a:endParaRPr lang="en-US" dirty="0"/>
          </a:p>
        </p:txBody>
      </p:sp>
      <p:pic>
        <p:nvPicPr>
          <p:cNvPr id="4" name="Picture Placeholder 10" descr="A screenshot of a cell phone&#10;&#10;Description automatically generated">
            <a:extLst>
              <a:ext uri="{FF2B5EF4-FFF2-40B4-BE49-F238E27FC236}">
                <a16:creationId xmlns:a16="http://schemas.microsoft.com/office/drawing/2014/main" id="{079369F7-8718-F645-9EDC-05E10FC8F546}"/>
              </a:ext>
            </a:extLst>
          </p:cNvPr>
          <p:cNvPicPr>
            <a:picLocks noChangeAspect="1"/>
          </p:cNvPicPr>
          <p:nvPr/>
        </p:nvPicPr>
        <p:blipFill rotWithShape="1">
          <a:blip r:embed="rId3">
            <a:extLst>
              <a:ext uri="{28A0092B-C50C-407E-A947-70E740481C1C}">
                <a14:useLocalDpi xmlns:a14="http://schemas.microsoft.com/office/drawing/2010/main" val="0"/>
              </a:ext>
            </a:extLst>
          </a:blip>
          <a:srcRect l="19720" t="6444" r="19386" b="16384"/>
          <a:stretch/>
        </p:blipFill>
        <p:spPr>
          <a:xfrm>
            <a:off x="5546189" y="284176"/>
            <a:ext cx="3741055" cy="2592485"/>
          </a:xfrm>
          <a:prstGeom prst="rect">
            <a:avLst/>
          </a:prstGeom>
          <a:solidFill>
            <a:srgbClr val="EFEFEF"/>
          </a:solidFill>
        </p:spPr>
      </p:pic>
      <p:pic>
        <p:nvPicPr>
          <p:cNvPr id="6" name="Picture 5" descr="A screenshot of a cell phone&#10;&#10;Description automatically generated">
            <a:extLst>
              <a:ext uri="{FF2B5EF4-FFF2-40B4-BE49-F238E27FC236}">
                <a16:creationId xmlns:a16="http://schemas.microsoft.com/office/drawing/2014/main" id="{619733CD-6272-F04A-BC32-5B0A901F4C83}"/>
              </a:ext>
            </a:extLst>
          </p:cNvPr>
          <p:cNvPicPr>
            <a:picLocks noChangeAspect="1"/>
          </p:cNvPicPr>
          <p:nvPr/>
        </p:nvPicPr>
        <p:blipFill rotWithShape="1">
          <a:blip r:embed="rId4">
            <a:extLst>
              <a:ext uri="{28A0092B-C50C-407E-A947-70E740481C1C}">
                <a14:useLocalDpi xmlns:a14="http://schemas.microsoft.com/office/drawing/2010/main" val="0"/>
              </a:ext>
            </a:extLst>
          </a:blip>
          <a:srcRect l="28438" t="6704" r="29166" b="21806"/>
          <a:stretch/>
        </p:blipFill>
        <p:spPr>
          <a:xfrm>
            <a:off x="5689281" y="3241280"/>
            <a:ext cx="3333994" cy="3074119"/>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5D3D7E03-76A8-7342-AD4F-97F62048F106}"/>
              </a:ext>
            </a:extLst>
          </p:cNvPr>
          <p:cNvPicPr>
            <a:picLocks noChangeAspect="1"/>
          </p:cNvPicPr>
          <p:nvPr/>
        </p:nvPicPr>
        <p:blipFill rotWithShape="1">
          <a:blip r:embed="rId5">
            <a:extLst>
              <a:ext uri="{28A0092B-C50C-407E-A947-70E740481C1C}">
                <a14:useLocalDpi xmlns:a14="http://schemas.microsoft.com/office/drawing/2010/main" val="0"/>
              </a:ext>
            </a:extLst>
          </a:blip>
          <a:srcRect l="28855" t="6704" r="28749" b="36475"/>
          <a:stretch/>
        </p:blipFill>
        <p:spPr>
          <a:xfrm>
            <a:off x="8741727" y="1819275"/>
            <a:ext cx="3344518" cy="2451076"/>
          </a:xfrm>
          <a:prstGeom prst="rect">
            <a:avLst/>
          </a:prstGeom>
        </p:spPr>
      </p:pic>
    </p:spTree>
    <p:extLst>
      <p:ext uri="{BB962C8B-B14F-4D97-AF65-F5344CB8AC3E}">
        <p14:creationId xmlns:p14="http://schemas.microsoft.com/office/powerpoint/2010/main" val="2655652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A37-4D9C-8B41-9ECD-6B7977FAB9F6}"/>
              </a:ext>
            </a:extLst>
          </p:cNvPr>
          <p:cNvSpPr>
            <a:spLocks noGrp="1"/>
          </p:cNvSpPr>
          <p:nvPr>
            <p:ph type="title"/>
          </p:nvPr>
        </p:nvSpPr>
        <p:spPr/>
        <p:txBody>
          <a:bodyPr/>
          <a:lstStyle/>
          <a:p>
            <a:r>
              <a:rPr lang="en-US" dirty="0"/>
              <a:t>Common issues during login</a:t>
            </a:r>
          </a:p>
        </p:txBody>
      </p:sp>
      <p:sp>
        <p:nvSpPr>
          <p:cNvPr id="3" name="Text Placeholder 2">
            <a:extLst>
              <a:ext uri="{FF2B5EF4-FFF2-40B4-BE49-F238E27FC236}">
                <a16:creationId xmlns:a16="http://schemas.microsoft.com/office/drawing/2014/main" id="{518215EB-D75B-3C41-994E-260B959A9716}"/>
              </a:ext>
            </a:extLst>
          </p:cNvPr>
          <p:cNvSpPr>
            <a:spLocks noGrp="1"/>
          </p:cNvSpPr>
          <p:nvPr>
            <p:ph type="body" sz="quarter" idx="21"/>
          </p:nvPr>
        </p:nvSpPr>
        <p:spPr/>
        <p:txBody>
          <a:bodyPr/>
          <a:lstStyle/>
          <a:p>
            <a:r>
              <a:rPr lang="en-US" dirty="0"/>
              <a:t>Student needs to disable pop-up blocking</a:t>
            </a:r>
          </a:p>
          <a:p>
            <a:r>
              <a:rPr lang="en-US" dirty="0">
                <a:hlinkClick r:id="rId3"/>
              </a:rPr>
              <a:t>Directions by device</a:t>
            </a:r>
            <a:endParaRPr lang="en-US" dirty="0"/>
          </a:p>
        </p:txBody>
      </p:sp>
      <p:sp>
        <p:nvSpPr>
          <p:cNvPr id="4" name="Text Placeholder 3">
            <a:extLst>
              <a:ext uri="{FF2B5EF4-FFF2-40B4-BE49-F238E27FC236}">
                <a16:creationId xmlns:a16="http://schemas.microsoft.com/office/drawing/2014/main" id="{8E7C6407-FAB5-E24D-9501-1950454A2CFC}"/>
              </a:ext>
            </a:extLst>
          </p:cNvPr>
          <p:cNvSpPr>
            <a:spLocks noGrp="1"/>
          </p:cNvSpPr>
          <p:nvPr>
            <p:ph type="body" sz="quarter" idx="22"/>
          </p:nvPr>
        </p:nvSpPr>
        <p:spPr>
          <a:xfrm>
            <a:off x="4591685" y="3230880"/>
            <a:ext cx="3115401" cy="2729654"/>
          </a:xfrm>
        </p:spPr>
        <p:txBody>
          <a:bodyPr>
            <a:normAutofit fontScale="85000" lnSpcReduction="20000"/>
          </a:bodyPr>
          <a:lstStyle/>
          <a:p>
            <a:r>
              <a:rPr lang="en-US" dirty="0"/>
              <a:t>Screen resolution error</a:t>
            </a:r>
          </a:p>
          <a:p>
            <a:pPr lvl="1"/>
            <a:r>
              <a:rPr lang="en-US" dirty="0"/>
              <a:t>Chromebook: Ctrl+Shift+0, then refresh browser</a:t>
            </a:r>
          </a:p>
          <a:p>
            <a:pPr lvl="1"/>
            <a:r>
              <a:rPr lang="en-US" dirty="0"/>
              <a:t>Windows: Ctrl+0, then refresh browser</a:t>
            </a:r>
          </a:p>
        </p:txBody>
      </p:sp>
      <p:sp>
        <p:nvSpPr>
          <p:cNvPr id="5" name="Text Placeholder 4">
            <a:extLst>
              <a:ext uri="{FF2B5EF4-FFF2-40B4-BE49-F238E27FC236}">
                <a16:creationId xmlns:a16="http://schemas.microsoft.com/office/drawing/2014/main" id="{4307A5B9-1F53-9E41-AE10-0927E5DAD877}"/>
              </a:ext>
            </a:extLst>
          </p:cNvPr>
          <p:cNvSpPr>
            <a:spLocks noGrp="1"/>
          </p:cNvSpPr>
          <p:nvPr>
            <p:ph type="body" sz="quarter" idx="23"/>
          </p:nvPr>
        </p:nvSpPr>
        <p:spPr>
          <a:xfrm>
            <a:off x="8523604" y="3230880"/>
            <a:ext cx="3197309" cy="2468880"/>
          </a:xfrm>
        </p:spPr>
        <p:txBody>
          <a:bodyPr>
            <a:normAutofit/>
          </a:bodyPr>
          <a:lstStyle/>
          <a:p>
            <a:r>
              <a:rPr lang="en-US" dirty="0"/>
              <a:t>Make sure students are on test.mapnwea.org and not the practice test login</a:t>
            </a:r>
          </a:p>
        </p:txBody>
      </p:sp>
      <p:sp>
        <p:nvSpPr>
          <p:cNvPr id="6" name="Text Placeholder 5">
            <a:extLst>
              <a:ext uri="{FF2B5EF4-FFF2-40B4-BE49-F238E27FC236}">
                <a16:creationId xmlns:a16="http://schemas.microsoft.com/office/drawing/2014/main" id="{961E1EF4-67EE-DE4D-A42A-FF8ED1D122C9}"/>
              </a:ext>
            </a:extLst>
          </p:cNvPr>
          <p:cNvSpPr>
            <a:spLocks noGrp="1"/>
          </p:cNvSpPr>
          <p:nvPr>
            <p:ph type="body" sz="quarter" idx="13"/>
          </p:nvPr>
        </p:nvSpPr>
        <p:spPr>
          <a:xfrm>
            <a:off x="800100" y="1918741"/>
            <a:ext cx="3349869" cy="864374"/>
          </a:xfrm>
        </p:spPr>
        <p:txBody>
          <a:bodyPr/>
          <a:lstStyle/>
          <a:p>
            <a:r>
              <a:rPr lang="en-US" dirty="0"/>
              <a:t>“Oops! Where’s my test window?”</a:t>
            </a:r>
          </a:p>
        </p:txBody>
      </p:sp>
      <p:sp>
        <p:nvSpPr>
          <p:cNvPr id="7" name="Text Placeholder 6">
            <a:extLst>
              <a:ext uri="{FF2B5EF4-FFF2-40B4-BE49-F238E27FC236}">
                <a16:creationId xmlns:a16="http://schemas.microsoft.com/office/drawing/2014/main" id="{3EADAC17-0DB7-2948-81B6-7606E68715BB}"/>
              </a:ext>
            </a:extLst>
          </p:cNvPr>
          <p:cNvSpPr>
            <a:spLocks noGrp="1"/>
          </p:cNvSpPr>
          <p:nvPr>
            <p:ph type="body" sz="quarter" idx="25"/>
          </p:nvPr>
        </p:nvSpPr>
        <p:spPr>
          <a:xfrm>
            <a:off x="4580951" y="1918741"/>
            <a:ext cx="3126135" cy="864374"/>
          </a:xfrm>
        </p:spPr>
        <p:txBody>
          <a:bodyPr/>
          <a:lstStyle/>
          <a:p>
            <a:r>
              <a:rPr lang="en-US" dirty="0"/>
              <a:t>Workstation readiness check</a:t>
            </a:r>
          </a:p>
        </p:txBody>
      </p:sp>
      <p:sp>
        <p:nvSpPr>
          <p:cNvPr id="8" name="Text Placeholder 7">
            <a:extLst>
              <a:ext uri="{FF2B5EF4-FFF2-40B4-BE49-F238E27FC236}">
                <a16:creationId xmlns:a16="http://schemas.microsoft.com/office/drawing/2014/main" id="{5EDA8C40-55B7-AF47-9D98-071EED3EA69D}"/>
              </a:ext>
            </a:extLst>
          </p:cNvPr>
          <p:cNvSpPr>
            <a:spLocks noGrp="1"/>
          </p:cNvSpPr>
          <p:nvPr>
            <p:ph type="body" sz="quarter" idx="26"/>
          </p:nvPr>
        </p:nvSpPr>
        <p:spPr>
          <a:xfrm>
            <a:off x="8508374" y="1918741"/>
            <a:ext cx="3126135" cy="864374"/>
          </a:xfrm>
        </p:spPr>
        <p:txBody>
          <a:bodyPr/>
          <a:lstStyle/>
          <a:p>
            <a:r>
              <a:rPr lang="en-US" dirty="0"/>
              <a:t>Session login information is not working</a:t>
            </a:r>
          </a:p>
        </p:txBody>
      </p:sp>
    </p:spTree>
    <p:extLst>
      <p:ext uri="{BB962C8B-B14F-4D97-AF65-F5344CB8AC3E}">
        <p14:creationId xmlns:p14="http://schemas.microsoft.com/office/powerpoint/2010/main" val="2952953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C126E3-D126-D741-B326-F699B2095A7C}"/>
              </a:ext>
            </a:extLst>
          </p:cNvPr>
          <p:cNvSpPr>
            <a:spLocks noGrp="1"/>
          </p:cNvSpPr>
          <p:nvPr>
            <p:ph type="title"/>
          </p:nvPr>
        </p:nvSpPr>
        <p:spPr/>
        <p:txBody>
          <a:bodyPr/>
          <a:lstStyle/>
          <a:p>
            <a:r>
              <a:rPr lang="en-US" sz="5400" dirty="0"/>
              <a:t>Good luck, you’ll do great!</a:t>
            </a:r>
            <a:br>
              <a:rPr lang="en-US" sz="5400" dirty="0"/>
            </a:br>
            <a:r>
              <a:rPr lang="en-US" sz="5400" dirty="0"/>
              <a:t>We will stop at </a:t>
            </a:r>
            <a:r>
              <a:rPr lang="en-US" sz="5400" dirty="0">
                <a:highlight>
                  <a:srgbClr val="747474"/>
                </a:highlight>
              </a:rPr>
              <a:t>[time]</a:t>
            </a:r>
            <a:r>
              <a:rPr lang="en-US" sz="5400" dirty="0"/>
              <a:t>.</a:t>
            </a:r>
          </a:p>
        </p:txBody>
      </p:sp>
    </p:spTree>
    <p:extLst>
      <p:ext uri="{BB962C8B-B14F-4D97-AF65-F5344CB8AC3E}">
        <p14:creationId xmlns:p14="http://schemas.microsoft.com/office/powerpoint/2010/main" val="3065867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1D130-00B0-234D-B655-7FDB30D0FBBD}"/>
              </a:ext>
            </a:extLst>
          </p:cNvPr>
          <p:cNvSpPr>
            <a:spLocks noGrp="1"/>
          </p:cNvSpPr>
          <p:nvPr>
            <p:ph type="title"/>
          </p:nvPr>
        </p:nvSpPr>
        <p:spPr>
          <a:xfrm>
            <a:off x="800100" y="2591029"/>
            <a:ext cx="8851900" cy="4069740"/>
          </a:xfrm>
        </p:spPr>
        <p:txBody>
          <a:bodyPr/>
          <a:lstStyle/>
          <a:p>
            <a:r>
              <a:rPr lang="en-US" dirty="0"/>
              <a:t>Troubleshooting Tips</a:t>
            </a:r>
          </a:p>
        </p:txBody>
      </p:sp>
    </p:spTree>
    <p:extLst>
      <p:ext uri="{BB962C8B-B14F-4D97-AF65-F5344CB8AC3E}">
        <p14:creationId xmlns:p14="http://schemas.microsoft.com/office/powerpoint/2010/main" val="3647618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A398406-E68E-DF46-95B5-24ECD5F4D707}"/>
              </a:ext>
            </a:extLst>
          </p:cNvPr>
          <p:cNvSpPr>
            <a:spLocks noGrp="1"/>
          </p:cNvSpPr>
          <p:nvPr>
            <p:ph type="body" sz="quarter" idx="21"/>
          </p:nvPr>
        </p:nvSpPr>
        <p:spPr>
          <a:xfrm>
            <a:off x="821484" y="1819275"/>
            <a:ext cx="4893516" cy="4496124"/>
          </a:xfrm>
        </p:spPr>
        <p:txBody>
          <a:bodyPr>
            <a:normAutofit/>
          </a:bodyPr>
          <a:lstStyle/>
          <a:p>
            <a:r>
              <a:rPr lang="en-US" dirty="0"/>
              <a:t>If a student sees this and not the login page, they likely need to disable pop-up blocking.</a:t>
            </a:r>
          </a:p>
          <a:p>
            <a:r>
              <a:rPr lang="en-US" dirty="0">
                <a:hlinkClick r:id="rId3"/>
              </a:rPr>
              <a:t>Directions by device</a:t>
            </a:r>
            <a:r>
              <a:rPr lang="en-US" dirty="0"/>
              <a:t>.</a:t>
            </a:r>
          </a:p>
        </p:txBody>
      </p:sp>
      <p:sp>
        <p:nvSpPr>
          <p:cNvPr id="3" name="Title 2">
            <a:extLst>
              <a:ext uri="{FF2B5EF4-FFF2-40B4-BE49-F238E27FC236}">
                <a16:creationId xmlns:a16="http://schemas.microsoft.com/office/drawing/2014/main" id="{00BEB0A0-C410-094A-8767-0F5565D66162}"/>
              </a:ext>
            </a:extLst>
          </p:cNvPr>
          <p:cNvSpPr>
            <a:spLocks noGrp="1"/>
          </p:cNvSpPr>
          <p:nvPr>
            <p:ph type="title"/>
          </p:nvPr>
        </p:nvSpPr>
        <p:spPr>
          <a:xfrm>
            <a:off x="800100" y="542601"/>
            <a:ext cx="10820400" cy="486099"/>
          </a:xfrm>
        </p:spPr>
        <p:txBody>
          <a:bodyPr/>
          <a:lstStyle/>
          <a:p>
            <a:r>
              <a:rPr lang="en-US" dirty="0"/>
              <a:t>“Oops! Where’s my test window?” error</a:t>
            </a:r>
          </a:p>
        </p:txBody>
      </p:sp>
      <p:pic>
        <p:nvPicPr>
          <p:cNvPr id="5" name="Picture 4">
            <a:extLst>
              <a:ext uri="{FF2B5EF4-FFF2-40B4-BE49-F238E27FC236}">
                <a16:creationId xmlns:a16="http://schemas.microsoft.com/office/drawing/2014/main" id="{B7873344-F687-AB4C-9C5F-C959FAF0F20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15000" y="1819275"/>
            <a:ext cx="6210185" cy="4020195"/>
          </a:xfrm>
          <a:prstGeom prst="rect">
            <a:avLst/>
          </a:prstGeom>
        </p:spPr>
      </p:pic>
    </p:spTree>
    <p:extLst>
      <p:ext uri="{BB962C8B-B14F-4D97-AF65-F5344CB8AC3E}">
        <p14:creationId xmlns:p14="http://schemas.microsoft.com/office/powerpoint/2010/main" val="3762484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A398406-E68E-DF46-95B5-24ECD5F4D707}"/>
              </a:ext>
            </a:extLst>
          </p:cNvPr>
          <p:cNvSpPr>
            <a:spLocks noGrp="1"/>
          </p:cNvSpPr>
          <p:nvPr>
            <p:ph type="body" sz="quarter" idx="21"/>
          </p:nvPr>
        </p:nvSpPr>
        <p:spPr>
          <a:xfrm>
            <a:off x="821484" y="1819275"/>
            <a:ext cx="4893516" cy="4496124"/>
          </a:xfrm>
        </p:spPr>
        <p:txBody>
          <a:bodyPr>
            <a:normAutofit/>
          </a:bodyPr>
          <a:lstStyle/>
          <a:p>
            <a:r>
              <a:rPr lang="en-US" dirty="0"/>
              <a:t>Screen Resolution error:</a:t>
            </a:r>
          </a:p>
          <a:p>
            <a:pPr lvl="1"/>
            <a:r>
              <a:rPr lang="en-US" dirty="0"/>
              <a:t>Chromebooks: Ctrl+Shift+0, then refresh browser</a:t>
            </a:r>
          </a:p>
          <a:p>
            <a:pPr lvl="1"/>
            <a:r>
              <a:rPr lang="en-US" dirty="0"/>
              <a:t>Windows: Ctrl+0, then refresh browser</a:t>
            </a:r>
          </a:p>
          <a:p>
            <a:r>
              <a:rPr lang="en-US" dirty="0"/>
              <a:t>Other errors may require an update to the operating system or browser. See our </a:t>
            </a:r>
            <a:r>
              <a:rPr lang="en-US" dirty="0">
                <a:hlinkClick r:id="rId3"/>
              </a:rPr>
              <a:t>System Requirements</a:t>
            </a:r>
            <a:r>
              <a:rPr lang="en-US" dirty="0"/>
              <a:t>.</a:t>
            </a:r>
          </a:p>
        </p:txBody>
      </p:sp>
      <p:sp>
        <p:nvSpPr>
          <p:cNvPr id="3" name="Title 2">
            <a:extLst>
              <a:ext uri="{FF2B5EF4-FFF2-40B4-BE49-F238E27FC236}">
                <a16:creationId xmlns:a16="http://schemas.microsoft.com/office/drawing/2014/main" id="{00BEB0A0-C410-094A-8767-0F5565D66162}"/>
              </a:ext>
            </a:extLst>
          </p:cNvPr>
          <p:cNvSpPr>
            <a:spLocks noGrp="1"/>
          </p:cNvSpPr>
          <p:nvPr>
            <p:ph type="title"/>
          </p:nvPr>
        </p:nvSpPr>
        <p:spPr>
          <a:xfrm>
            <a:off x="800100" y="542601"/>
            <a:ext cx="10820400" cy="486099"/>
          </a:xfrm>
        </p:spPr>
        <p:txBody>
          <a:bodyPr/>
          <a:lstStyle/>
          <a:p>
            <a:r>
              <a:rPr lang="en-US" dirty="0"/>
              <a:t>Workstation Readiness Check error</a:t>
            </a:r>
          </a:p>
        </p:txBody>
      </p:sp>
      <p:pic>
        <p:nvPicPr>
          <p:cNvPr id="5" name="Picture 4">
            <a:extLst>
              <a:ext uri="{FF2B5EF4-FFF2-40B4-BE49-F238E27FC236}">
                <a16:creationId xmlns:a16="http://schemas.microsoft.com/office/drawing/2014/main" id="{B7873344-F687-AB4C-9C5F-C959FAF0F20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12497" y="1819275"/>
            <a:ext cx="5908003" cy="3856183"/>
          </a:xfrm>
          <a:prstGeom prst="rect">
            <a:avLst/>
          </a:prstGeom>
        </p:spPr>
      </p:pic>
    </p:spTree>
    <p:extLst>
      <p:ext uri="{BB962C8B-B14F-4D97-AF65-F5344CB8AC3E}">
        <p14:creationId xmlns:p14="http://schemas.microsoft.com/office/powerpoint/2010/main" val="466514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a:t>
            </a:r>
            <a:r>
              <a:rPr lang="en-US"/>
              <a:t>this deck</a:t>
            </a:r>
            <a:endParaRPr lang="en-US" dirty="0"/>
          </a:p>
        </p:txBody>
      </p:sp>
      <p:sp>
        <p:nvSpPr>
          <p:cNvPr id="3" name="Text Placeholder 2"/>
          <p:cNvSpPr>
            <a:spLocks noGrp="1"/>
          </p:cNvSpPr>
          <p:nvPr>
            <p:ph type="body" sz="quarter" idx="21"/>
          </p:nvPr>
        </p:nvSpPr>
        <p:spPr/>
        <p:txBody>
          <a:bodyPr>
            <a:normAutofit/>
          </a:bodyPr>
          <a:lstStyle/>
          <a:p>
            <a:r>
              <a:rPr lang="en-US" dirty="0"/>
              <a:t>Review the full slide deck</a:t>
            </a:r>
          </a:p>
        </p:txBody>
      </p:sp>
      <p:sp>
        <p:nvSpPr>
          <p:cNvPr id="4" name="Text Placeholder 3"/>
          <p:cNvSpPr>
            <a:spLocks noGrp="1"/>
          </p:cNvSpPr>
          <p:nvPr>
            <p:ph type="body" sz="quarter" idx="22"/>
          </p:nvPr>
        </p:nvSpPr>
        <p:spPr/>
        <p:txBody>
          <a:bodyPr/>
          <a:lstStyle/>
          <a:p>
            <a:r>
              <a:rPr lang="en-US" dirty="0"/>
              <a:t>Fill out the slide templates, and delete the slides you don’t need</a:t>
            </a:r>
          </a:p>
        </p:txBody>
      </p:sp>
      <p:sp>
        <p:nvSpPr>
          <p:cNvPr id="5" name="Text Placeholder 4"/>
          <p:cNvSpPr>
            <a:spLocks noGrp="1"/>
          </p:cNvSpPr>
          <p:nvPr>
            <p:ph type="body" sz="quarter" idx="23"/>
          </p:nvPr>
        </p:nvSpPr>
        <p:spPr/>
        <p:txBody>
          <a:bodyPr/>
          <a:lstStyle/>
          <a:p>
            <a:r>
              <a:rPr lang="en-US" dirty="0"/>
              <a:t>Use these slides to guide your students on test days</a:t>
            </a:r>
          </a:p>
        </p:txBody>
      </p:sp>
    </p:spTree>
    <p:extLst>
      <p:ext uri="{BB962C8B-B14F-4D97-AF65-F5344CB8AC3E}">
        <p14:creationId xmlns:p14="http://schemas.microsoft.com/office/powerpoint/2010/main" val="620940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A398406-E68E-DF46-95B5-24ECD5F4D707}"/>
              </a:ext>
            </a:extLst>
          </p:cNvPr>
          <p:cNvSpPr>
            <a:spLocks noGrp="1"/>
          </p:cNvSpPr>
          <p:nvPr>
            <p:ph type="body" sz="quarter" idx="21"/>
          </p:nvPr>
        </p:nvSpPr>
        <p:spPr>
          <a:xfrm>
            <a:off x="821484" y="1819275"/>
            <a:ext cx="4893516" cy="4496124"/>
          </a:xfrm>
        </p:spPr>
        <p:txBody>
          <a:bodyPr>
            <a:normAutofit fontScale="40000" lnSpcReduction="20000"/>
          </a:bodyPr>
          <a:lstStyle/>
          <a:p>
            <a:pPr marL="0" indent="0">
              <a:buNone/>
            </a:pPr>
            <a:r>
              <a:rPr lang="en-US" dirty="0"/>
              <a:t>On the proctor console, find the student’s test status. Then follow the directions below to get them back into “Awaiting Student” status.</a:t>
            </a:r>
          </a:p>
          <a:p>
            <a:r>
              <a:rPr lang="en-US" b="1" dirty="0"/>
              <a:t>Suspended, Completed, or Terminated </a:t>
            </a:r>
            <a:r>
              <a:rPr lang="en-US" dirty="0"/>
              <a:t>status:</a:t>
            </a:r>
          </a:p>
          <a:p>
            <a:pPr marL="919162" lvl="1" indent="-457200">
              <a:buFont typeface="+mj-lt"/>
              <a:buAutoNum type="arabicPeriod"/>
            </a:pPr>
            <a:r>
              <a:rPr lang="en-US" dirty="0"/>
              <a:t>Select student</a:t>
            </a:r>
          </a:p>
          <a:p>
            <a:pPr marL="919162" lvl="1" indent="-457200">
              <a:buFont typeface="+mj-lt"/>
              <a:buAutoNum type="arabicPeriod"/>
            </a:pPr>
            <a:r>
              <a:rPr lang="en-US" dirty="0"/>
              <a:t>Select Action: Test Again</a:t>
            </a:r>
          </a:p>
          <a:p>
            <a:pPr marL="919162" lvl="1" indent="-457200">
              <a:buFont typeface="+mj-lt"/>
              <a:buAutoNum type="arabicPeriod"/>
            </a:pPr>
            <a:r>
              <a:rPr lang="en-US" dirty="0"/>
              <a:t>Refresh the student’s screen</a:t>
            </a:r>
          </a:p>
          <a:p>
            <a:r>
              <a:rPr lang="en-US" b="1" dirty="0"/>
              <a:t>Paused or Testing </a:t>
            </a:r>
            <a:r>
              <a:rPr lang="en-US" dirty="0"/>
              <a:t>status:</a:t>
            </a:r>
          </a:p>
          <a:p>
            <a:pPr marL="919162" lvl="1" indent="-457200">
              <a:buFont typeface="+mj-lt"/>
              <a:buAutoNum type="arabicPeriod"/>
            </a:pPr>
            <a:r>
              <a:rPr lang="en-US" dirty="0"/>
              <a:t>Select student</a:t>
            </a:r>
          </a:p>
          <a:p>
            <a:pPr marL="919162" lvl="1" indent="-457200">
              <a:buFont typeface="+mj-lt"/>
              <a:buAutoNum type="arabicPeriod"/>
            </a:pPr>
            <a:r>
              <a:rPr lang="en-US" dirty="0"/>
              <a:t>Select Action: Suspend</a:t>
            </a:r>
          </a:p>
          <a:p>
            <a:pPr marL="919162" lvl="1" indent="-457200">
              <a:buFont typeface="+mj-lt"/>
              <a:buAutoNum type="arabicPeriod"/>
            </a:pPr>
            <a:r>
              <a:rPr lang="en-US" dirty="0"/>
              <a:t>Select student</a:t>
            </a:r>
          </a:p>
          <a:p>
            <a:pPr marL="919162" lvl="1" indent="-457200">
              <a:buFont typeface="+mj-lt"/>
              <a:buAutoNum type="arabicPeriod"/>
            </a:pPr>
            <a:r>
              <a:rPr lang="en-US" dirty="0"/>
              <a:t>Select Action: Test Again</a:t>
            </a:r>
          </a:p>
          <a:p>
            <a:pPr marL="919162" lvl="1" indent="-457200">
              <a:buFont typeface="+mj-lt"/>
              <a:buAutoNum type="arabicPeriod"/>
            </a:pPr>
            <a:r>
              <a:rPr lang="en-US" dirty="0"/>
              <a:t>Refresh the student’s screen</a:t>
            </a:r>
          </a:p>
          <a:p>
            <a:r>
              <a:rPr lang="en-US" b="1" dirty="0"/>
              <a:t>Confirmed or To Be Confirmed </a:t>
            </a:r>
            <a:r>
              <a:rPr lang="en-US" dirty="0"/>
              <a:t>status:</a:t>
            </a:r>
          </a:p>
          <a:p>
            <a:pPr marL="919162" lvl="1" indent="-457200">
              <a:buFont typeface="+mj-lt"/>
              <a:buAutoNum type="arabicPeriod"/>
            </a:pPr>
            <a:r>
              <a:rPr lang="en-US" dirty="0"/>
              <a:t>Select student</a:t>
            </a:r>
          </a:p>
          <a:p>
            <a:pPr marL="919162" lvl="1" indent="-457200">
              <a:buFont typeface="+mj-lt"/>
              <a:buAutoNum type="arabicPeriod"/>
            </a:pPr>
            <a:r>
              <a:rPr lang="en-US" dirty="0"/>
              <a:t>Select Action: Do Not Confirm</a:t>
            </a:r>
          </a:p>
          <a:p>
            <a:pPr marL="919162" lvl="1" indent="-457200">
              <a:buFont typeface="+mj-lt"/>
              <a:buAutoNum type="arabicPeriod"/>
            </a:pPr>
            <a:r>
              <a:rPr lang="en-US" dirty="0"/>
              <a:t>Refresh the student’s screen</a:t>
            </a:r>
          </a:p>
        </p:txBody>
      </p:sp>
      <p:pic>
        <p:nvPicPr>
          <p:cNvPr id="10" name="Picture 9" descr="A screenshot of a cell phone&#10;&#10;Description automatically generated">
            <a:extLst>
              <a:ext uri="{FF2B5EF4-FFF2-40B4-BE49-F238E27FC236}">
                <a16:creationId xmlns:a16="http://schemas.microsoft.com/office/drawing/2014/main" id="{D4790403-8E49-8C47-97AD-BF273E6A4159}"/>
              </a:ext>
            </a:extLst>
          </p:cNvPr>
          <p:cNvPicPr>
            <a:picLocks noChangeAspect="1"/>
          </p:cNvPicPr>
          <p:nvPr/>
        </p:nvPicPr>
        <p:blipFill rotWithShape="1">
          <a:blip r:embed="rId3">
            <a:extLst>
              <a:ext uri="{28A0092B-C50C-407E-A947-70E740481C1C}">
                <a14:useLocalDpi xmlns:a14="http://schemas.microsoft.com/office/drawing/2010/main" val="0"/>
              </a:ext>
            </a:extLst>
          </a:blip>
          <a:srcRect l="17816" t="7344" r="17816" b="9387"/>
          <a:stretch/>
        </p:blipFill>
        <p:spPr>
          <a:xfrm>
            <a:off x="5715000" y="1819275"/>
            <a:ext cx="4396946" cy="2905125"/>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52A98CE4-FFE1-1C43-A7AD-37FF71702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2191" y="3870072"/>
            <a:ext cx="3986109" cy="2570168"/>
          </a:xfrm>
          <a:prstGeom prst="rect">
            <a:avLst/>
          </a:prstGeom>
        </p:spPr>
      </p:pic>
      <p:sp>
        <p:nvSpPr>
          <p:cNvPr id="3" name="Title 2">
            <a:extLst>
              <a:ext uri="{FF2B5EF4-FFF2-40B4-BE49-F238E27FC236}">
                <a16:creationId xmlns:a16="http://schemas.microsoft.com/office/drawing/2014/main" id="{00BEB0A0-C410-094A-8767-0F5565D66162}"/>
              </a:ext>
            </a:extLst>
          </p:cNvPr>
          <p:cNvSpPr>
            <a:spLocks noGrp="1"/>
          </p:cNvSpPr>
          <p:nvPr>
            <p:ph type="title"/>
          </p:nvPr>
        </p:nvSpPr>
        <p:spPr>
          <a:xfrm>
            <a:off x="800100" y="542601"/>
            <a:ext cx="10820400" cy="486099"/>
          </a:xfrm>
        </p:spPr>
        <p:txBody>
          <a:bodyPr/>
          <a:lstStyle/>
          <a:p>
            <a:r>
              <a:rPr lang="en-US" dirty="0"/>
              <a:t>Student can’t find name when signing in</a:t>
            </a:r>
          </a:p>
        </p:txBody>
      </p:sp>
    </p:spTree>
    <p:extLst>
      <p:ext uri="{BB962C8B-B14F-4D97-AF65-F5344CB8AC3E}">
        <p14:creationId xmlns:p14="http://schemas.microsoft.com/office/powerpoint/2010/main" val="258868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BEB0A0-C410-094A-8767-0F5565D66162}"/>
              </a:ext>
            </a:extLst>
          </p:cNvPr>
          <p:cNvSpPr>
            <a:spLocks noGrp="1"/>
          </p:cNvSpPr>
          <p:nvPr>
            <p:ph type="title"/>
          </p:nvPr>
        </p:nvSpPr>
        <p:spPr>
          <a:xfrm>
            <a:off x="800099" y="542601"/>
            <a:ext cx="9911443" cy="486099"/>
          </a:xfrm>
        </p:spPr>
        <p:txBody>
          <a:bodyPr/>
          <a:lstStyle/>
          <a:p>
            <a:r>
              <a:rPr lang="en-US" dirty="0"/>
              <a:t>Glossary for “Select Action” dropdown</a:t>
            </a:r>
          </a:p>
        </p:txBody>
      </p:sp>
      <p:sp>
        <p:nvSpPr>
          <p:cNvPr id="4" name="Text Placeholder 3">
            <a:extLst>
              <a:ext uri="{FF2B5EF4-FFF2-40B4-BE49-F238E27FC236}">
                <a16:creationId xmlns:a16="http://schemas.microsoft.com/office/drawing/2014/main" id="{4A398406-E68E-DF46-95B5-24ECD5F4D707}"/>
              </a:ext>
            </a:extLst>
          </p:cNvPr>
          <p:cNvSpPr>
            <a:spLocks noGrp="1"/>
          </p:cNvSpPr>
          <p:nvPr>
            <p:ph type="body" sz="quarter" idx="21"/>
          </p:nvPr>
        </p:nvSpPr>
        <p:spPr>
          <a:xfrm>
            <a:off x="821484" y="1819275"/>
            <a:ext cx="5084016" cy="4225925"/>
          </a:xfrm>
        </p:spPr>
        <p:txBody>
          <a:bodyPr>
            <a:normAutofit fontScale="55000" lnSpcReduction="20000"/>
          </a:bodyPr>
          <a:lstStyle/>
          <a:p>
            <a:r>
              <a:rPr lang="en-US" b="1" dirty="0"/>
              <a:t>Confirm / Do Not Confirm</a:t>
            </a:r>
          </a:p>
          <a:p>
            <a:pPr marL="461962" lvl="1" indent="0">
              <a:buNone/>
            </a:pPr>
            <a:r>
              <a:rPr lang="en-US" dirty="0"/>
              <a:t>	Confirms the student to start their test. Clicking “Do 	Not Confirm” will put students back at the login page. </a:t>
            </a:r>
          </a:p>
          <a:p>
            <a:r>
              <a:rPr lang="en-US" b="1" dirty="0"/>
              <a:t>Pause / Resume</a:t>
            </a:r>
          </a:p>
          <a:p>
            <a:pPr marL="461962" lvl="1" indent="0">
              <a:buNone/>
            </a:pPr>
            <a:r>
              <a:rPr lang="en-US" dirty="0"/>
              <a:t>	Used for breaks up to 25 minutes. If resumed within 	25 minutes, can resume without re-logging in. After 25 	minutes, will need to log in again.</a:t>
            </a:r>
          </a:p>
          <a:p>
            <a:r>
              <a:rPr lang="en-US" b="1" dirty="0"/>
              <a:t>Suspend</a:t>
            </a:r>
          </a:p>
          <a:p>
            <a:pPr marL="461962" lvl="1" indent="0">
              <a:buNone/>
            </a:pPr>
            <a:r>
              <a:rPr lang="en-US" dirty="0"/>
              <a:t>	Pauses the test and logs students out. </a:t>
            </a:r>
          </a:p>
          <a:p>
            <a:r>
              <a:rPr lang="en-US" b="1" dirty="0"/>
              <a:t>Terminate</a:t>
            </a:r>
          </a:p>
          <a:p>
            <a:pPr marL="461962" lvl="1" indent="0">
              <a:buNone/>
            </a:pPr>
            <a:r>
              <a:rPr lang="en-US" dirty="0"/>
              <a:t>	Discards student progress on the test.</a:t>
            </a:r>
            <a:endParaRPr lang="en-US" b="1" dirty="0"/>
          </a:p>
          <a:p>
            <a:r>
              <a:rPr lang="en-US" b="1" dirty="0"/>
              <a:t>Test Again</a:t>
            </a:r>
          </a:p>
          <a:p>
            <a:pPr marL="461962" lvl="1" indent="0">
              <a:buNone/>
            </a:pPr>
            <a:r>
              <a:rPr lang="en-US" dirty="0"/>
              <a:t>	Puts the student back into “Awaiting Student” status. 	Can be logged into same or different test.</a:t>
            </a:r>
          </a:p>
        </p:txBody>
      </p:sp>
      <p:pic>
        <p:nvPicPr>
          <p:cNvPr id="6" name="Picture 5" descr="A screenshot of a cell phone&#10;&#10;Description automatically generated">
            <a:extLst>
              <a:ext uri="{FF2B5EF4-FFF2-40B4-BE49-F238E27FC236}">
                <a16:creationId xmlns:a16="http://schemas.microsoft.com/office/drawing/2014/main" id="{8C7EC37C-558D-C34B-B192-C8B4E9956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819275"/>
            <a:ext cx="5435600" cy="3504772"/>
          </a:xfrm>
          <a:prstGeom prst="rect">
            <a:avLst/>
          </a:prstGeom>
        </p:spPr>
      </p:pic>
    </p:spTree>
    <p:extLst>
      <p:ext uri="{BB962C8B-B14F-4D97-AF65-F5344CB8AC3E}">
        <p14:creationId xmlns:p14="http://schemas.microsoft.com/office/powerpoint/2010/main" val="505712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BEB0A0-C410-094A-8767-0F5565D66162}"/>
              </a:ext>
            </a:extLst>
          </p:cNvPr>
          <p:cNvSpPr>
            <a:spLocks noGrp="1"/>
          </p:cNvSpPr>
          <p:nvPr>
            <p:ph type="title"/>
          </p:nvPr>
        </p:nvSpPr>
        <p:spPr>
          <a:xfrm>
            <a:off x="800100" y="542601"/>
            <a:ext cx="8735786" cy="486099"/>
          </a:xfrm>
        </p:spPr>
        <p:txBody>
          <a:bodyPr/>
          <a:lstStyle/>
          <a:p>
            <a:r>
              <a:rPr lang="en-US" dirty="0"/>
              <a:t>How do I pause a student’s test?</a:t>
            </a:r>
          </a:p>
        </p:txBody>
      </p:sp>
      <p:sp>
        <p:nvSpPr>
          <p:cNvPr id="4" name="Text Placeholder 3">
            <a:extLst>
              <a:ext uri="{FF2B5EF4-FFF2-40B4-BE49-F238E27FC236}">
                <a16:creationId xmlns:a16="http://schemas.microsoft.com/office/drawing/2014/main" id="{4A398406-E68E-DF46-95B5-24ECD5F4D707}"/>
              </a:ext>
            </a:extLst>
          </p:cNvPr>
          <p:cNvSpPr>
            <a:spLocks noGrp="1"/>
          </p:cNvSpPr>
          <p:nvPr>
            <p:ph type="body" sz="quarter" idx="21"/>
          </p:nvPr>
        </p:nvSpPr>
        <p:spPr>
          <a:xfrm>
            <a:off x="821483" y="1819275"/>
            <a:ext cx="4991487" cy="3921125"/>
          </a:xfrm>
        </p:spPr>
        <p:txBody>
          <a:bodyPr>
            <a:normAutofit/>
          </a:bodyPr>
          <a:lstStyle/>
          <a:p>
            <a:r>
              <a:rPr lang="en-US" dirty="0"/>
              <a:t>Select the student.</a:t>
            </a:r>
          </a:p>
          <a:p>
            <a:r>
              <a:rPr lang="en-US" dirty="0"/>
              <a:t>Choose “Select Action: Pause”.</a:t>
            </a:r>
          </a:p>
          <a:p>
            <a:endParaRPr lang="en-US" dirty="0"/>
          </a:p>
          <a:p>
            <a:pPr marL="0" indent="0">
              <a:buNone/>
            </a:pPr>
            <a:r>
              <a:rPr lang="en-US" dirty="0">
                <a:highlight>
                  <a:srgbClr val="D3D3D3"/>
                </a:highlight>
              </a:rPr>
              <a:t>Proctor:</a:t>
            </a:r>
          </a:p>
          <a:p>
            <a:pPr marL="0" indent="0">
              <a:buNone/>
            </a:pPr>
            <a:r>
              <a:rPr lang="en-US" dirty="0"/>
              <a:t>Students paused longer than 25 minutes will need to log back in to keep testing.</a:t>
            </a:r>
          </a:p>
          <a:p>
            <a:endParaRPr lang="en-US" dirty="0"/>
          </a:p>
          <a:p>
            <a:endParaRPr lang="en-US" dirty="0"/>
          </a:p>
        </p:txBody>
      </p:sp>
      <p:pic>
        <p:nvPicPr>
          <p:cNvPr id="6" name="Picture 5" descr="A screenshot of a cell phone&#10;&#10;Description automatically generated">
            <a:extLst>
              <a:ext uri="{FF2B5EF4-FFF2-40B4-BE49-F238E27FC236}">
                <a16:creationId xmlns:a16="http://schemas.microsoft.com/office/drawing/2014/main" id="{8C7EC37C-558D-C34B-B192-C8B4E9956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819275"/>
            <a:ext cx="5435600" cy="3504772"/>
          </a:xfrm>
          <a:prstGeom prst="rect">
            <a:avLst/>
          </a:prstGeom>
        </p:spPr>
      </p:pic>
    </p:spTree>
    <p:extLst>
      <p:ext uri="{BB962C8B-B14F-4D97-AF65-F5344CB8AC3E}">
        <p14:creationId xmlns:p14="http://schemas.microsoft.com/office/powerpoint/2010/main" val="3214345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BEB0A0-C410-094A-8767-0F5565D66162}"/>
              </a:ext>
            </a:extLst>
          </p:cNvPr>
          <p:cNvSpPr>
            <a:spLocks noGrp="1"/>
          </p:cNvSpPr>
          <p:nvPr>
            <p:ph type="title"/>
          </p:nvPr>
        </p:nvSpPr>
        <p:spPr>
          <a:xfrm>
            <a:off x="800100" y="542601"/>
            <a:ext cx="8445500" cy="486099"/>
          </a:xfrm>
        </p:spPr>
        <p:txBody>
          <a:bodyPr/>
          <a:lstStyle/>
          <a:p>
            <a:r>
              <a:rPr lang="en-US" dirty="0"/>
              <a:t>Test question isn’t appearing or is taking a while to load</a:t>
            </a:r>
          </a:p>
        </p:txBody>
      </p:sp>
      <p:sp>
        <p:nvSpPr>
          <p:cNvPr id="4" name="Text Placeholder 3">
            <a:extLst>
              <a:ext uri="{FF2B5EF4-FFF2-40B4-BE49-F238E27FC236}">
                <a16:creationId xmlns:a16="http://schemas.microsoft.com/office/drawing/2014/main" id="{4A398406-E68E-DF46-95B5-24ECD5F4D707}"/>
              </a:ext>
            </a:extLst>
          </p:cNvPr>
          <p:cNvSpPr>
            <a:spLocks noGrp="1"/>
          </p:cNvSpPr>
          <p:nvPr>
            <p:ph type="body" sz="quarter" idx="21"/>
          </p:nvPr>
        </p:nvSpPr>
        <p:spPr>
          <a:xfrm>
            <a:off x="821484" y="1819275"/>
            <a:ext cx="4664916" cy="3921125"/>
          </a:xfrm>
        </p:spPr>
        <p:txBody>
          <a:bodyPr>
            <a:normAutofit fontScale="92500" lnSpcReduction="10000"/>
          </a:bodyPr>
          <a:lstStyle/>
          <a:p>
            <a:pPr marL="574675" indent="-457200"/>
            <a:r>
              <a:rPr lang="en-US" dirty="0"/>
              <a:t>On your proctor console, choose:</a:t>
            </a:r>
          </a:p>
          <a:p>
            <a:pPr marL="919162" lvl="1" indent="-457200">
              <a:buFont typeface="+mj-lt"/>
              <a:buAutoNum type="arabicPeriod"/>
            </a:pPr>
            <a:r>
              <a:rPr lang="en-US" dirty="0"/>
              <a:t>Student</a:t>
            </a:r>
          </a:p>
          <a:p>
            <a:pPr marL="919162" lvl="1" indent="-457200">
              <a:buFont typeface="+mj-lt"/>
              <a:buAutoNum type="arabicPeriod"/>
            </a:pPr>
            <a:r>
              <a:rPr lang="en-US" dirty="0"/>
              <a:t>Select Action: Suspend</a:t>
            </a:r>
          </a:p>
          <a:p>
            <a:pPr marL="919162" lvl="1" indent="-457200">
              <a:buFont typeface="+mj-lt"/>
              <a:buAutoNum type="arabicPeriod"/>
            </a:pPr>
            <a:r>
              <a:rPr lang="en-US" dirty="0"/>
              <a:t>Student</a:t>
            </a:r>
          </a:p>
          <a:p>
            <a:pPr marL="919162" lvl="1" indent="-457200">
              <a:buFont typeface="+mj-lt"/>
              <a:buAutoNum type="arabicPeriod"/>
            </a:pPr>
            <a:r>
              <a:rPr lang="en-US" dirty="0"/>
              <a:t>Select Action: Test Again</a:t>
            </a:r>
          </a:p>
          <a:p>
            <a:pPr marL="574675" indent="-457200"/>
            <a:r>
              <a:rPr lang="en-US" dirty="0"/>
              <a:t>Restart testing browser on student device</a:t>
            </a:r>
          </a:p>
          <a:p>
            <a:endParaRPr lang="en-US" dirty="0"/>
          </a:p>
        </p:txBody>
      </p:sp>
      <p:pic>
        <p:nvPicPr>
          <p:cNvPr id="5" name="Picture 4" descr="A screenshot of a cell phone&#10;&#10;Description automatically generated">
            <a:extLst>
              <a:ext uri="{FF2B5EF4-FFF2-40B4-BE49-F238E27FC236}">
                <a16:creationId xmlns:a16="http://schemas.microsoft.com/office/drawing/2014/main" id="{36C68F41-F40D-EB47-B6AC-5BE75CE8E5A4}"/>
              </a:ext>
            </a:extLst>
          </p:cNvPr>
          <p:cNvPicPr>
            <a:picLocks noChangeAspect="1"/>
          </p:cNvPicPr>
          <p:nvPr/>
        </p:nvPicPr>
        <p:blipFill rotWithShape="1">
          <a:blip r:embed="rId3">
            <a:extLst>
              <a:ext uri="{28A0092B-C50C-407E-A947-70E740481C1C}">
                <a14:useLocalDpi xmlns:a14="http://schemas.microsoft.com/office/drawing/2010/main" val="0"/>
              </a:ext>
            </a:extLst>
          </a:blip>
          <a:srcRect t="14999" b="16297"/>
          <a:stretch/>
        </p:blipFill>
        <p:spPr>
          <a:xfrm>
            <a:off x="5738436" y="2164834"/>
            <a:ext cx="5632080" cy="2528332"/>
          </a:xfrm>
          <a:prstGeom prst="rect">
            <a:avLst/>
          </a:prstGeom>
        </p:spPr>
      </p:pic>
    </p:spTree>
    <p:extLst>
      <p:ext uri="{BB962C8B-B14F-4D97-AF65-F5344CB8AC3E}">
        <p14:creationId xmlns:p14="http://schemas.microsoft.com/office/powerpoint/2010/main" val="2180400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BEB0A0-C410-094A-8767-0F5565D66162}"/>
              </a:ext>
            </a:extLst>
          </p:cNvPr>
          <p:cNvSpPr>
            <a:spLocks noGrp="1"/>
          </p:cNvSpPr>
          <p:nvPr>
            <p:ph type="title"/>
          </p:nvPr>
        </p:nvSpPr>
        <p:spPr>
          <a:xfrm>
            <a:off x="800100" y="542601"/>
            <a:ext cx="10001878" cy="486099"/>
          </a:xfrm>
        </p:spPr>
        <p:txBody>
          <a:bodyPr/>
          <a:lstStyle/>
          <a:p>
            <a:r>
              <a:rPr lang="en-US" dirty="0"/>
              <a:t>What happens when I end the test session?</a:t>
            </a:r>
          </a:p>
        </p:txBody>
      </p:sp>
      <p:sp>
        <p:nvSpPr>
          <p:cNvPr id="4" name="Text Placeholder 3">
            <a:extLst>
              <a:ext uri="{FF2B5EF4-FFF2-40B4-BE49-F238E27FC236}">
                <a16:creationId xmlns:a16="http://schemas.microsoft.com/office/drawing/2014/main" id="{4A398406-E68E-DF46-95B5-24ECD5F4D707}"/>
              </a:ext>
            </a:extLst>
          </p:cNvPr>
          <p:cNvSpPr>
            <a:spLocks noGrp="1"/>
          </p:cNvSpPr>
          <p:nvPr>
            <p:ph type="body" sz="quarter" idx="21"/>
          </p:nvPr>
        </p:nvSpPr>
        <p:spPr/>
        <p:txBody>
          <a:bodyPr/>
          <a:lstStyle/>
          <a:p>
            <a:r>
              <a:rPr lang="en-US" dirty="0"/>
              <a:t>Students’ tests will be paused, and students will be logged out. Students can resume their tests from where they left off the next time you open the test session.</a:t>
            </a:r>
          </a:p>
          <a:p>
            <a:r>
              <a:rPr lang="en-US" dirty="0"/>
              <a:t>Before ending, “Download Session Progress” to retain a copy of the students’ testing progress.</a:t>
            </a:r>
          </a:p>
        </p:txBody>
      </p:sp>
    </p:spTree>
    <p:extLst>
      <p:ext uri="{BB962C8B-B14F-4D97-AF65-F5344CB8AC3E}">
        <p14:creationId xmlns:p14="http://schemas.microsoft.com/office/powerpoint/2010/main" val="1727815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1D130-00B0-234D-B655-7FDB30D0FBBD}"/>
              </a:ext>
            </a:extLst>
          </p:cNvPr>
          <p:cNvSpPr>
            <a:spLocks noGrp="1"/>
          </p:cNvSpPr>
          <p:nvPr>
            <p:ph type="title"/>
          </p:nvPr>
        </p:nvSpPr>
        <p:spPr>
          <a:xfrm>
            <a:off x="800100" y="2591029"/>
            <a:ext cx="8851900" cy="4069740"/>
          </a:xfrm>
        </p:spPr>
        <p:txBody>
          <a:bodyPr/>
          <a:lstStyle/>
          <a:p>
            <a:r>
              <a:rPr lang="en-US" dirty="0"/>
              <a:t>Proctoring Resources</a:t>
            </a:r>
          </a:p>
        </p:txBody>
      </p:sp>
    </p:spTree>
    <p:extLst>
      <p:ext uri="{BB962C8B-B14F-4D97-AF65-F5344CB8AC3E}">
        <p14:creationId xmlns:p14="http://schemas.microsoft.com/office/powerpoint/2010/main" val="3733308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BEB0A0-C410-094A-8767-0F5565D66162}"/>
              </a:ext>
            </a:extLst>
          </p:cNvPr>
          <p:cNvSpPr>
            <a:spLocks noGrp="1"/>
          </p:cNvSpPr>
          <p:nvPr>
            <p:ph type="title"/>
          </p:nvPr>
        </p:nvSpPr>
        <p:spPr/>
        <p:txBody>
          <a:bodyPr/>
          <a:lstStyle/>
          <a:p>
            <a:r>
              <a:rPr lang="en-US" dirty="0"/>
              <a:t>Proctoring Resources</a:t>
            </a:r>
          </a:p>
        </p:txBody>
      </p:sp>
      <p:sp>
        <p:nvSpPr>
          <p:cNvPr id="4" name="Text Placeholder 3">
            <a:extLst>
              <a:ext uri="{FF2B5EF4-FFF2-40B4-BE49-F238E27FC236}">
                <a16:creationId xmlns:a16="http://schemas.microsoft.com/office/drawing/2014/main" id="{4A398406-E68E-DF46-95B5-24ECD5F4D707}"/>
              </a:ext>
            </a:extLst>
          </p:cNvPr>
          <p:cNvSpPr>
            <a:spLocks noGrp="1"/>
          </p:cNvSpPr>
          <p:nvPr>
            <p:ph type="body" sz="quarter" idx="21"/>
          </p:nvPr>
        </p:nvSpPr>
        <p:spPr>
          <a:xfrm>
            <a:off x="821483" y="1819275"/>
            <a:ext cx="10081743" cy="3921125"/>
          </a:xfrm>
        </p:spPr>
        <p:txBody>
          <a:bodyPr>
            <a:normAutofit/>
          </a:bodyPr>
          <a:lstStyle/>
          <a:p>
            <a:r>
              <a:rPr lang="en-US" dirty="0">
                <a:hlinkClick r:id="rId3"/>
              </a:rPr>
              <a:t>Remote Testing Support</a:t>
            </a:r>
            <a:endParaRPr lang="en-US" dirty="0"/>
          </a:p>
          <a:p>
            <a:r>
              <a:rPr lang="en-US" dirty="0">
                <a:hlinkClick r:id="rId4"/>
              </a:rPr>
              <a:t>Help Center: Proctor Quick Start</a:t>
            </a:r>
            <a:endParaRPr lang="en-US" dirty="0"/>
          </a:p>
          <a:p>
            <a:r>
              <a:rPr lang="en-US" dirty="0">
                <a:hlinkClick r:id="rId5"/>
              </a:rPr>
              <a:t>Remote Testing—Explained and Demonstrated for Teacher and Student</a:t>
            </a:r>
            <a:r>
              <a:rPr lang="en-US" dirty="0"/>
              <a:t> (covers session creation and student login)</a:t>
            </a:r>
          </a:p>
          <a:p>
            <a:r>
              <a:rPr lang="en-US" dirty="0">
                <a:hlinkClick r:id="rId6"/>
              </a:rPr>
              <a:t>Remote Testing: Common Challenges and Situations During Testing</a:t>
            </a:r>
            <a:r>
              <a:rPr lang="en-US" dirty="0"/>
              <a:t> (troubleshooting advice)</a:t>
            </a:r>
          </a:p>
          <a:p>
            <a:r>
              <a:rPr lang="en-US" dirty="0">
                <a:hlinkClick r:id="rId7"/>
              </a:rPr>
              <a:t>Proctor Troubleshooting Guide</a:t>
            </a:r>
            <a:endParaRPr lang="en-US" dirty="0"/>
          </a:p>
          <a:p>
            <a:endParaRPr lang="en-US" dirty="0"/>
          </a:p>
        </p:txBody>
      </p:sp>
    </p:spTree>
    <p:extLst>
      <p:ext uri="{BB962C8B-B14F-4D97-AF65-F5344CB8AC3E}">
        <p14:creationId xmlns:p14="http://schemas.microsoft.com/office/powerpoint/2010/main" val="2040996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BEB0A0-C410-094A-8767-0F5565D66162}"/>
              </a:ext>
            </a:extLst>
          </p:cNvPr>
          <p:cNvSpPr>
            <a:spLocks noGrp="1"/>
          </p:cNvSpPr>
          <p:nvPr>
            <p:ph type="title"/>
          </p:nvPr>
        </p:nvSpPr>
        <p:spPr/>
        <p:txBody>
          <a:bodyPr/>
          <a:lstStyle/>
          <a:p>
            <a:r>
              <a:rPr lang="en-US" dirty="0"/>
              <a:t>How should I prepare for testing?</a:t>
            </a:r>
          </a:p>
        </p:txBody>
      </p:sp>
      <p:sp>
        <p:nvSpPr>
          <p:cNvPr id="4" name="Text Placeholder 3">
            <a:extLst>
              <a:ext uri="{FF2B5EF4-FFF2-40B4-BE49-F238E27FC236}">
                <a16:creationId xmlns:a16="http://schemas.microsoft.com/office/drawing/2014/main" id="{4A398406-E68E-DF46-95B5-24ECD5F4D707}"/>
              </a:ext>
            </a:extLst>
          </p:cNvPr>
          <p:cNvSpPr>
            <a:spLocks noGrp="1"/>
          </p:cNvSpPr>
          <p:nvPr>
            <p:ph type="body" sz="quarter" idx="21"/>
          </p:nvPr>
        </p:nvSpPr>
        <p:spPr/>
        <p:txBody>
          <a:bodyPr/>
          <a:lstStyle/>
          <a:p>
            <a:pPr marL="0" indent="0">
              <a:buNone/>
            </a:pPr>
            <a:r>
              <a:rPr lang="en-US" dirty="0"/>
              <a:t>Work through our </a:t>
            </a:r>
            <a:r>
              <a:rPr lang="en-US" dirty="0">
                <a:hlinkClick r:id="rId2"/>
              </a:rPr>
              <a:t>Proctor Pre-Test Checklist </a:t>
            </a:r>
            <a:r>
              <a:rPr lang="en-US" dirty="0"/>
              <a:t>to be sure you and your students are prepared on test day.</a:t>
            </a:r>
          </a:p>
        </p:txBody>
      </p:sp>
    </p:spTree>
    <p:extLst>
      <p:ext uri="{BB962C8B-B14F-4D97-AF65-F5344CB8AC3E}">
        <p14:creationId xmlns:p14="http://schemas.microsoft.com/office/powerpoint/2010/main" val="3858724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using a computer&#10;&#10;Description automatically generated">
            <a:extLst>
              <a:ext uri="{FF2B5EF4-FFF2-40B4-BE49-F238E27FC236}">
                <a16:creationId xmlns:a16="http://schemas.microsoft.com/office/drawing/2014/main" id="{7EDF09D5-F9EE-EE4A-8C1A-7CBD2F7BE245}"/>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l="3663" t="-155" r="40304" b="-1046"/>
          <a:stretch/>
        </p:blipFill>
        <p:spPr>
          <a:xfrm>
            <a:off x="8162365" y="1814460"/>
            <a:ext cx="3092823" cy="3140922"/>
          </a:xfrm>
        </p:spPr>
      </p:pic>
      <p:sp>
        <p:nvSpPr>
          <p:cNvPr id="3" name="Title 2">
            <a:extLst>
              <a:ext uri="{FF2B5EF4-FFF2-40B4-BE49-F238E27FC236}">
                <a16:creationId xmlns:a16="http://schemas.microsoft.com/office/drawing/2014/main" id="{00BEB0A0-C410-094A-8767-0F5565D66162}"/>
              </a:ext>
            </a:extLst>
          </p:cNvPr>
          <p:cNvSpPr>
            <a:spLocks noGrp="1"/>
          </p:cNvSpPr>
          <p:nvPr>
            <p:ph type="title"/>
          </p:nvPr>
        </p:nvSpPr>
        <p:spPr/>
        <p:txBody>
          <a:bodyPr/>
          <a:lstStyle/>
          <a:p>
            <a:r>
              <a:rPr lang="en-US" dirty="0"/>
              <a:t>Where can I get help?</a:t>
            </a:r>
          </a:p>
        </p:txBody>
      </p:sp>
      <p:sp>
        <p:nvSpPr>
          <p:cNvPr id="4" name="Text Placeholder 3">
            <a:extLst>
              <a:ext uri="{FF2B5EF4-FFF2-40B4-BE49-F238E27FC236}">
                <a16:creationId xmlns:a16="http://schemas.microsoft.com/office/drawing/2014/main" id="{4A398406-E68E-DF46-95B5-24ECD5F4D707}"/>
              </a:ext>
            </a:extLst>
          </p:cNvPr>
          <p:cNvSpPr>
            <a:spLocks noGrp="1"/>
          </p:cNvSpPr>
          <p:nvPr>
            <p:ph type="body" sz="quarter" idx="21"/>
          </p:nvPr>
        </p:nvSpPr>
        <p:spPr/>
        <p:txBody>
          <a:bodyPr/>
          <a:lstStyle/>
          <a:p>
            <a:r>
              <a:rPr lang="en-US" dirty="0"/>
              <a:t>Contact our </a:t>
            </a:r>
            <a:r>
              <a:rPr lang="en-US" dirty="0">
                <a:hlinkClick r:id="rId3"/>
              </a:rPr>
              <a:t>Partner Support</a:t>
            </a:r>
            <a:r>
              <a:rPr lang="en-US" dirty="0"/>
              <a:t> team.</a:t>
            </a:r>
          </a:p>
          <a:p>
            <a:r>
              <a:rPr lang="en-US" dirty="0"/>
              <a:t>Search the </a:t>
            </a:r>
            <a:r>
              <a:rPr lang="en-US" dirty="0">
                <a:hlinkClick r:id="rId4"/>
              </a:rPr>
              <a:t>Help Center</a:t>
            </a:r>
            <a:r>
              <a:rPr lang="en-US" dirty="0"/>
              <a:t>.</a:t>
            </a:r>
          </a:p>
        </p:txBody>
      </p:sp>
    </p:spTree>
    <p:extLst>
      <p:ext uri="{BB962C8B-B14F-4D97-AF65-F5344CB8AC3E}">
        <p14:creationId xmlns:p14="http://schemas.microsoft.com/office/powerpoint/2010/main" val="301877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66E1E-D99F-E346-B089-9BF32FE44932}"/>
              </a:ext>
            </a:extLst>
          </p:cNvPr>
          <p:cNvSpPr>
            <a:spLocks noGrp="1"/>
          </p:cNvSpPr>
          <p:nvPr>
            <p:ph type="title"/>
          </p:nvPr>
        </p:nvSpPr>
        <p:spPr/>
        <p:txBody>
          <a:bodyPr/>
          <a:lstStyle/>
          <a:p>
            <a:r>
              <a:rPr lang="en-US" dirty="0"/>
              <a:t>Test Day Slides</a:t>
            </a:r>
          </a:p>
        </p:txBody>
      </p:sp>
    </p:spTree>
    <p:extLst>
      <p:ext uri="{BB962C8B-B14F-4D97-AF65-F5344CB8AC3E}">
        <p14:creationId xmlns:p14="http://schemas.microsoft.com/office/powerpoint/2010/main" val="3277639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introduction</a:t>
            </a:r>
          </a:p>
        </p:txBody>
      </p:sp>
      <p:sp>
        <p:nvSpPr>
          <p:cNvPr id="3" name="Text Placeholder 2"/>
          <p:cNvSpPr>
            <a:spLocks noGrp="1"/>
          </p:cNvSpPr>
          <p:nvPr>
            <p:ph type="body" sz="quarter" idx="21"/>
          </p:nvPr>
        </p:nvSpPr>
        <p:spPr/>
        <p:txBody>
          <a:bodyPr>
            <a:normAutofit/>
          </a:bodyPr>
          <a:lstStyle/>
          <a:p>
            <a:pPr marL="0" indent="0">
              <a:buNone/>
            </a:pPr>
            <a:r>
              <a:rPr lang="en-US" dirty="0"/>
              <a:t>Welcome students!</a:t>
            </a:r>
          </a:p>
          <a:p>
            <a:pPr marL="0" indent="0">
              <a:buNone/>
            </a:pPr>
            <a:r>
              <a:rPr lang="en-US" dirty="0"/>
              <a:t>Today we are taking MAP Growth. This helps me know what you’re ready to learn next.</a:t>
            </a:r>
          </a:p>
          <a:p>
            <a:pPr marL="0" indent="0">
              <a:buNone/>
            </a:pPr>
            <a:r>
              <a:rPr lang="en-US" dirty="0"/>
              <a:t>It’s OK and expected not to know all the answers. Some questions will be easy, and others more difficult.</a:t>
            </a:r>
          </a:p>
          <a:p>
            <a:pPr marL="0" indent="0">
              <a:buNone/>
            </a:pPr>
            <a:r>
              <a:rPr lang="en-US" dirty="0"/>
              <a:t>Give this your best effort, and take your time.</a:t>
            </a:r>
          </a:p>
        </p:txBody>
      </p:sp>
    </p:spTree>
    <p:extLst>
      <p:ext uri="{BB962C8B-B14F-4D97-AF65-F5344CB8AC3E}">
        <p14:creationId xmlns:p14="http://schemas.microsoft.com/office/powerpoint/2010/main" val="1070527569"/>
      </p:ext>
    </p:extLst>
  </p:cSld>
  <p:clrMapOvr>
    <a:masterClrMapping/>
  </p:clrMapOvr>
</p:sld>
</file>

<file path=ppt/theme/theme1.xml><?xml version="1.0" encoding="utf-8"?>
<a:theme xmlns:a="http://schemas.openxmlformats.org/drawingml/2006/main" name="white background">
  <a:themeElements>
    <a:clrScheme name="NWEA">
      <a:dk1>
        <a:srgbClr val="414142"/>
      </a:dk1>
      <a:lt1>
        <a:srgbClr val="FFFFFF"/>
      </a:lt1>
      <a:dk2>
        <a:srgbClr val="414142"/>
      </a:dk2>
      <a:lt2>
        <a:srgbClr val="FFFFFF"/>
      </a:lt2>
      <a:accent1>
        <a:srgbClr val="FFC20E"/>
      </a:accent1>
      <a:accent2>
        <a:srgbClr val="B2CE3C"/>
      </a:accent2>
      <a:accent3>
        <a:srgbClr val="27A5B5"/>
      </a:accent3>
      <a:accent4>
        <a:srgbClr val="2397D9"/>
      </a:accent4>
      <a:accent5>
        <a:srgbClr val="A02063"/>
      </a:accent5>
      <a:accent6>
        <a:srgbClr val="F15A2C"/>
      </a:accent6>
      <a:hlink>
        <a:srgbClr val="696969"/>
      </a:hlink>
      <a:folHlink>
        <a:srgbClr val="343434"/>
      </a:folHlink>
    </a:clrScheme>
    <a:fontScheme name="NWEA">
      <a:majorFont>
        <a:latin typeface="Arial Bold"/>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smtClean="0"/>
        </a:defPPr>
      </a:lstStyle>
      <a:style>
        <a:lnRef idx="0">
          <a:scrgbClr r="0" g="0" b="0"/>
        </a:lnRef>
        <a:fillRef idx="0">
          <a:scrgbClr r="0" g="0" b="0"/>
        </a:fillRef>
        <a:effectRef idx="0">
          <a:scrgbClr r="0" g="0" b="0"/>
        </a:effectRef>
        <a:fontRef idx="minor">
          <a:schemeClr val="lt1"/>
        </a:fontRef>
      </a:style>
    </a:spDef>
  </a:objectDefaults>
  <a:extraClrSchemeLst/>
  <a:extLst>
    <a:ext uri="{05A4C25C-085E-4340-85A3-A5531E510DB2}">
      <thm15:themeFamily xmlns:thm15="http://schemas.microsoft.com/office/thememl/2012/main" name="NWEA presentation template SEP17" id="{6E37BF63-1B79-F94B-AB87-805EBBDE7CB5}" vid="{E3B53A87-00CD-6247-81F5-7108B87F5482}"/>
    </a:ext>
  </a:extLst>
</a:theme>
</file>

<file path=ppt/theme/theme2.xml><?xml version="1.0" encoding="utf-8"?>
<a:theme xmlns:a="http://schemas.openxmlformats.org/drawingml/2006/main" name="graphite background">
  <a:themeElements>
    <a:clrScheme name="NWEA">
      <a:dk1>
        <a:srgbClr val="414142"/>
      </a:dk1>
      <a:lt1>
        <a:srgbClr val="FFFFFF"/>
      </a:lt1>
      <a:dk2>
        <a:srgbClr val="414142"/>
      </a:dk2>
      <a:lt2>
        <a:srgbClr val="FFFFFF"/>
      </a:lt2>
      <a:accent1>
        <a:srgbClr val="FFC20E"/>
      </a:accent1>
      <a:accent2>
        <a:srgbClr val="B2CE3C"/>
      </a:accent2>
      <a:accent3>
        <a:srgbClr val="27A5B5"/>
      </a:accent3>
      <a:accent4>
        <a:srgbClr val="2397D9"/>
      </a:accent4>
      <a:accent5>
        <a:srgbClr val="A02063"/>
      </a:accent5>
      <a:accent6>
        <a:srgbClr val="F15A2C"/>
      </a:accent6>
      <a:hlink>
        <a:srgbClr val="696969"/>
      </a:hlink>
      <a:folHlink>
        <a:srgbClr val="343434"/>
      </a:folHlink>
    </a:clrScheme>
    <a:fontScheme name="NWEA">
      <a:majorFont>
        <a:latin typeface="Arial Bold"/>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smtClean="0"/>
        </a:defPPr>
      </a:lstStyle>
      <a:style>
        <a:lnRef idx="0">
          <a:scrgbClr r="0" g="0" b="0"/>
        </a:lnRef>
        <a:fillRef idx="0">
          <a:scrgbClr r="0" g="0" b="0"/>
        </a:fillRef>
        <a:effectRef idx="0">
          <a:scrgbClr r="0" g="0" b="0"/>
        </a:effectRef>
        <a:fontRef idx="minor">
          <a:schemeClr val="lt1"/>
        </a:fontRef>
      </a:style>
    </a:spDef>
  </a:objectDefaults>
  <a:extraClrSchemeLst/>
  <a:extLst>
    <a:ext uri="{05A4C25C-085E-4340-85A3-A5531E510DB2}">
      <thm15:themeFamily xmlns:thm15="http://schemas.microsoft.com/office/thememl/2012/main" name="NWEA presentation template SEP17" id="{6E37BF63-1B79-F94B-AB87-805EBBDE7CB5}" vid="{B5358F36-3EBF-1443-804B-33225024F1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ABCCA96AEE9694A90B93701888A29FA" ma:contentTypeVersion="13" ma:contentTypeDescription="Create a new document." ma:contentTypeScope="" ma:versionID="cae1a2ca7aa077ab0c05922241a6fbcc">
  <xsd:schema xmlns:xsd="http://www.w3.org/2001/XMLSchema" xmlns:xs="http://www.w3.org/2001/XMLSchema" xmlns:p="http://schemas.microsoft.com/office/2006/metadata/properties" xmlns:ns3="16c1cfbc-a94b-4f59-830a-8d75c25b25ed" xmlns:ns4="8b5766b3-01ea-4ecd-80d1-da8eba4125c2" targetNamespace="http://schemas.microsoft.com/office/2006/metadata/properties" ma:root="true" ma:fieldsID="95108e73fbe658dbc7e90e69e20b643d" ns3:_="" ns4:_="">
    <xsd:import namespace="16c1cfbc-a94b-4f59-830a-8d75c25b25ed"/>
    <xsd:import namespace="8b5766b3-01ea-4ecd-80d1-da8eba4125c2"/>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c1cfbc-a94b-4f59-830a-8d75c25b25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b5766b3-01ea-4ecd-80d1-da8eba4125c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308192-5C62-4E11-9842-37E122A99E3E}">
  <ds:schemaRefs>
    <ds:schemaRef ds:uri="http://schemas.microsoft.com/sharepoint/v3/contenttype/forms"/>
  </ds:schemaRefs>
</ds:datastoreItem>
</file>

<file path=customXml/itemProps2.xml><?xml version="1.0" encoding="utf-8"?>
<ds:datastoreItem xmlns:ds="http://schemas.openxmlformats.org/officeDocument/2006/customXml" ds:itemID="{E60FACC2-A5D4-4818-9F24-E7D357CE09CB}">
  <ds:schemaRefs>
    <ds:schemaRef ds:uri="http://schemas.microsoft.com/office/2006/documentManagement/types"/>
    <ds:schemaRef ds:uri="16c1cfbc-a94b-4f59-830a-8d75c25b25ed"/>
    <ds:schemaRef ds:uri="http://purl.org/dc/dcmitype/"/>
    <ds:schemaRef ds:uri="http://schemas.openxmlformats.org/package/2006/metadata/core-properties"/>
    <ds:schemaRef ds:uri="8b5766b3-01ea-4ecd-80d1-da8eba4125c2"/>
    <ds:schemaRef ds:uri="http://schemas.microsoft.com/office/infopath/2007/PartnerControls"/>
    <ds:schemaRef ds:uri="http://purl.org/dc/elements/1.1/"/>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09617AF8-2023-4B71-9AA6-DA7381A70B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c1cfbc-a94b-4f59-830a-8d75c25b25ed"/>
    <ds:schemaRef ds:uri="8b5766b3-01ea-4ecd-80d1-da8eba4125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white background</Template>
  <TotalTime>10818</TotalTime>
  <Words>1300</Words>
  <Application>Microsoft Office PowerPoint</Application>
  <PresentationFormat>Widescreen</PresentationFormat>
  <Paragraphs>178</Paragraphs>
  <Slides>34</Slides>
  <Notes>19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34</vt:i4>
      </vt:variant>
    </vt:vector>
  </HeadingPairs>
  <TitlesOfParts>
    <vt:vector size="46" baseType="lpstr">
      <vt:lpstr>.AppleSystemUIFont</vt:lpstr>
      <vt:lpstr>Arial</vt:lpstr>
      <vt:lpstr>Arial Black</vt:lpstr>
      <vt:lpstr>Arial Bold</vt:lpstr>
      <vt:lpstr>Calibri</vt:lpstr>
      <vt:lpstr>Cambria</vt:lpstr>
      <vt:lpstr>Georgia</vt:lpstr>
      <vt:lpstr>HiraginoSans-W3</vt:lpstr>
      <vt:lpstr>Monaco</vt:lpstr>
      <vt:lpstr>Wingdings</vt:lpstr>
      <vt:lpstr>white background</vt:lpstr>
      <vt:lpstr>graphite background</vt:lpstr>
      <vt:lpstr>PowerPoint Presentation</vt:lpstr>
      <vt:lpstr>Welcome Proctors!</vt:lpstr>
      <vt:lpstr>How to use this deck</vt:lpstr>
      <vt:lpstr>Proctoring Resources</vt:lpstr>
      <vt:lpstr>Proctoring Resources</vt:lpstr>
      <vt:lpstr>How should I prepare for testing?</vt:lpstr>
      <vt:lpstr>Where can I get help?</vt:lpstr>
      <vt:lpstr>Test Day Slides</vt:lpstr>
      <vt:lpstr>Test introduction</vt:lpstr>
      <vt:lpstr>How long is the test?</vt:lpstr>
      <vt:lpstr>Can I take breaks?</vt:lpstr>
      <vt:lpstr>Can I use a calculator?</vt:lpstr>
      <vt:lpstr>What if I don’t know the answer?</vt:lpstr>
      <vt:lpstr>Can I change my answer to a previous question?</vt:lpstr>
      <vt:lpstr>How will I know when I’m done?</vt:lpstr>
      <vt:lpstr>What else do I need during the test?</vt:lpstr>
      <vt:lpstr>Should I keep [meeting or chat channel] open during testing?</vt:lpstr>
      <vt:lpstr>What should I do if I have a problem?</vt:lpstr>
      <vt:lpstr>Do I need my parent/caregiver during testing?</vt:lpstr>
      <vt:lpstr>Student Login Steps</vt:lpstr>
      <vt:lpstr>Student login</vt:lpstr>
      <vt:lpstr>Student login: if taking K–2 test on iPad</vt:lpstr>
      <vt:lpstr>Now, students should enter: </vt:lpstr>
      <vt:lpstr>Complete login</vt:lpstr>
      <vt:lpstr>Common issues during login</vt:lpstr>
      <vt:lpstr>Good luck, you’ll do great! We will stop at [time].</vt:lpstr>
      <vt:lpstr>Troubleshooting Tips</vt:lpstr>
      <vt:lpstr>“Oops! Where’s my test window?” error</vt:lpstr>
      <vt:lpstr>Workstation Readiness Check error</vt:lpstr>
      <vt:lpstr>Student can’t find name when signing in</vt:lpstr>
      <vt:lpstr>Glossary for “Select Action” dropdown</vt:lpstr>
      <vt:lpstr>How do I pause a student’s test?</vt:lpstr>
      <vt:lpstr>Test question isn’t appearing or is taking a while to load</vt:lpstr>
      <vt:lpstr>What happens when I end the test session?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Yosh White</dc:creator>
  <cp:lastModifiedBy>Brian Kittleson</cp:lastModifiedBy>
  <cp:revision>114</cp:revision>
  <cp:lastPrinted>2020-07-07T23:47:25Z</cp:lastPrinted>
  <dcterms:created xsi:type="dcterms:W3CDTF">2020-05-04T20:49:57Z</dcterms:created>
  <dcterms:modified xsi:type="dcterms:W3CDTF">2020-09-16T00:16:08Z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0x010100BABCCA96AEE9694A90B93701888A29FA</vt:lpwstr>
  </property>
</Properties>
</file>