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6" r:id="rId9"/>
    <p:sldId id="268" r:id="rId10"/>
    <p:sldId id="269" r:id="rId11"/>
    <p:sldId id="267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AD9F5-EECB-43D8-BF75-67140AE643A8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DDEFF-8C59-4F00-BA60-1CED57BC8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None/>
            </a:pPr>
            <a:r>
              <a:rPr lang="en-US" b="1" dirty="0" smtClean="0"/>
              <a:t>Read slide</a:t>
            </a:r>
          </a:p>
          <a:p>
            <a:pPr marL="228600" indent="-228600" eaLnBrk="1" hangingPunct="1">
              <a:buFontTx/>
              <a:buNone/>
            </a:pPr>
            <a:endParaRPr lang="en-US" dirty="0" smtClean="0"/>
          </a:p>
          <a:p>
            <a:pPr marL="228600" indent="-228600" eaLnBrk="1" hangingPunct="1">
              <a:buFontTx/>
              <a:buNone/>
            </a:pPr>
            <a:r>
              <a:rPr lang="en-US" dirty="0" smtClean="0"/>
              <a:t>With </a:t>
            </a:r>
            <a:r>
              <a:rPr lang="en-US" baseline="0" dirty="0" smtClean="0"/>
              <a:t>all the bad press dietary fat gets it’s easy to </a:t>
            </a:r>
            <a:r>
              <a:rPr lang="en-US" dirty="0" smtClean="0"/>
              <a:t>forget that fat is an important nutrient in our diet </a:t>
            </a:r>
            <a:r>
              <a:rPr lang="en-US" dirty="0" smtClean="0">
                <a:cs typeface="Arial" charset="0"/>
              </a:rPr>
              <a:t>–</a:t>
            </a:r>
            <a:r>
              <a:rPr lang="en-US" dirty="0" smtClean="0"/>
              <a:t> we need it for many body functions.</a:t>
            </a:r>
          </a:p>
          <a:p>
            <a:pPr marL="228600" indent="-228600" eaLnBrk="1" hangingPunct="1">
              <a:buFontTx/>
              <a:buNone/>
            </a:pPr>
            <a:endParaRPr lang="en-US" dirty="0" smtClean="0"/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4D66801-E844-4183-AD65-B34F626D2EAE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8E32-A5BB-4990-B8AE-3B44912496C1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B26E-0AFC-4809-8A51-4FD35D5B2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 Michigan Health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 Why Health Ministry?</a:t>
            </a:r>
            <a:endParaRPr lang="en-US" sz="3600" dirty="0">
              <a:solidFill>
                <a:srgbClr val="CC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6705600" cy="24384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“Many</a:t>
            </a:r>
            <a:r>
              <a:rPr lang="en-US" sz="3600" dirty="0" smtClean="0">
                <a:solidFill>
                  <a:srgbClr val="CCFF99"/>
                </a:solidFill>
                <a:latin typeface="+mj-lt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would be willing to work if they were taught how to begin.  They need to be </a:t>
            </a:r>
            <a:r>
              <a:rPr lang="en-US" sz="3600" dirty="0" smtClean="0">
                <a:solidFill>
                  <a:srgbClr val="CCFF99"/>
                </a:solidFill>
                <a:latin typeface="+mj-lt"/>
              </a:rPr>
              <a:t>instructed and encouraged.” </a:t>
            </a:r>
            <a:r>
              <a:rPr lang="en-US" sz="2800" dirty="0" smtClean="0">
                <a:solidFill>
                  <a:srgbClr val="CCFF99"/>
                </a:solidFill>
                <a:latin typeface="+mj-lt"/>
              </a:rPr>
              <a:t>MH 148-9</a:t>
            </a:r>
            <a:endParaRPr lang="en-US" sz="3600" dirty="0">
              <a:solidFill>
                <a:srgbClr val="CCFF99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be the results?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19200" y="2362200"/>
            <a:ext cx="6781800" cy="28956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342900" indent="-34290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special work for this time must be done in reaching the people through personal effort…it is this kind of labor that will be highly successful.” </a:t>
            </a:r>
            <a:r>
              <a:rPr lang="en-US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2RH 114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ministry included: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Healing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Teaching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Preaching  </a:t>
            </a: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67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Jesus Taught Hope</a:t>
            </a:r>
            <a:endParaRPr lang="en-US" sz="4800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086600" cy="3124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“The Savior went from house to house</a:t>
            </a:r>
            <a:r>
              <a:rPr lang="en-US" sz="3600" dirty="0" smtClean="0">
                <a:solidFill>
                  <a:srgbClr val="CCFF99"/>
                </a:solidFill>
              </a:rPr>
              <a:t>, healing </a:t>
            </a:r>
            <a:r>
              <a:rPr lang="en-US" sz="3600" dirty="0" smtClean="0">
                <a:solidFill>
                  <a:schemeClr val="bg1"/>
                </a:solidFill>
              </a:rPr>
              <a:t>the sick, </a:t>
            </a:r>
            <a:r>
              <a:rPr lang="en-US" sz="3600" dirty="0" smtClean="0">
                <a:solidFill>
                  <a:srgbClr val="CCFF99"/>
                </a:solidFill>
              </a:rPr>
              <a:t>comforting</a:t>
            </a:r>
            <a:r>
              <a:rPr lang="en-US" sz="3600" dirty="0" smtClean="0">
                <a:solidFill>
                  <a:schemeClr val="bg1"/>
                </a:solidFill>
              </a:rPr>
              <a:t> the mourners, </a:t>
            </a:r>
            <a:r>
              <a:rPr lang="en-US" sz="3600" dirty="0" smtClean="0">
                <a:solidFill>
                  <a:srgbClr val="CCFF99"/>
                </a:solidFill>
              </a:rPr>
              <a:t>soothing </a:t>
            </a:r>
            <a:r>
              <a:rPr lang="en-US" sz="3600" dirty="0" smtClean="0">
                <a:solidFill>
                  <a:schemeClr val="bg1"/>
                </a:solidFill>
              </a:rPr>
              <a:t>the afflicted, speaking peace to the disconsolate…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6934200" cy="3810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dirty="0" smtClean="0">
                <a:solidFill>
                  <a:srgbClr val="99FFCC"/>
                </a:solidFill>
                <a:latin typeface="Dutch801 Rm BT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“He took the little children in His arms and blessed them, and spoke words of </a:t>
            </a:r>
            <a:r>
              <a:rPr lang="en-US" sz="3600" dirty="0" smtClean="0">
                <a:solidFill>
                  <a:srgbClr val="CCFF99"/>
                </a:solidFill>
              </a:rPr>
              <a:t>hope and comfort </a:t>
            </a:r>
            <a:r>
              <a:rPr lang="en-US" sz="3600" dirty="0" smtClean="0">
                <a:solidFill>
                  <a:schemeClr val="bg1"/>
                </a:solidFill>
              </a:rPr>
              <a:t>to weary mothers.  With unfailing tenderness and gentleness He met every form of human woe and affliction…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4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4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400" dirty="0" smtClean="0">
              <a:solidFill>
                <a:srgbClr val="FFFF6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239000" cy="2743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 “It was His meat and drink to bring </a:t>
            </a:r>
            <a:r>
              <a:rPr lang="en-US" sz="3600" dirty="0" smtClean="0">
                <a:solidFill>
                  <a:srgbClr val="CCFF99"/>
                </a:solidFill>
              </a:rPr>
              <a:t>hope and strength </a:t>
            </a:r>
            <a:r>
              <a:rPr lang="en-US" sz="3600" dirty="0" smtClean="0">
                <a:solidFill>
                  <a:schemeClr val="bg1"/>
                </a:solidFill>
              </a:rPr>
              <a:t>to all with whom He came in contact… God’s ministers are to learn Christ’s method of laboring.” </a:t>
            </a:r>
            <a:r>
              <a:rPr lang="en-US" sz="2800" dirty="0" smtClean="0">
                <a:solidFill>
                  <a:schemeClr val="bg1"/>
                </a:solidFill>
              </a:rPr>
              <a:t>AA 364-5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6934200" cy="3200400"/>
          </a:xfrm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dirty="0" smtClean="0">
                <a:solidFill>
                  <a:srgbClr val="99FFCC"/>
                </a:solidFill>
                <a:latin typeface="Dutch801 Rm BT" pitchFamily="18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</a:rPr>
              <a:t>Soon there will be no other work done in gospel lines except the medical missionary work. Now is your opportunity to do a blessed work for the Savior. Will you join us in this wonderful ministry?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4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4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400" dirty="0" smtClean="0">
              <a:solidFill>
                <a:srgbClr val="FFFF66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2286000"/>
          </a:xfrm>
        </p:spPr>
        <p:txBody>
          <a:bodyPr>
            <a:normAutofit/>
          </a:bodyPr>
          <a:lstStyle/>
          <a:p>
            <a:pPr>
              <a:buClr>
                <a:srgbClr val="FFFF99"/>
              </a:buClr>
              <a:buFont typeface="Wingdings" pitchFamily="2" charset="2"/>
              <a:buChar char="ü"/>
            </a:pPr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</a:t>
            </a:r>
            <a:r>
              <a:rPr lang="en-US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LifestyleMatters.com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books or other products; Balance Magazine; Balanced Living Tracts and </a:t>
            </a:r>
            <a:r>
              <a:rPr lang="en-US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PowerPoints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or other exciting tools and information.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724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FF99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Or call: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1-866-624-5433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29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ministry can have a strong impact in your church and community.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1242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“Many, many will be rescued from physical, mental, and moral degeneracy through the practical influence of health reform.” </a:t>
            </a:r>
            <a:r>
              <a:rPr lang="en-US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6T 378 </a:t>
            </a:r>
            <a:endParaRPr lang="en-US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38862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Ministry: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467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Addresses felt needs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Improves quality of life and lessens needless suffering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Clears the mind to understand God’s will and hear His voice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Provides practical tools for temperance and self-control  </a:t>
            </a: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295400"/>
            <a:ext cx="8305800" cy="1219200"/>
          </a:xfrm>
          <a:prstGeom prst="rect">
            <a:avLst/>
          </a:prstGeom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“Intemperance lies at the foundation of all the evil in our world.”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Temp. 165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3124200"/>
            <a:ext cx="8686800" cy="2209800"/>
          </a:xfrm>
          <a:prstGeom prst="rect">
            <a:avLst/>
          </a:prstGeom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“Temperance alone is the foundation of all the graces that come from God, the foundation of all victories to be gained.”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Temp. 201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815340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FF99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God adds value to your life!</a:t>
            </a:r>
            <a:endParaRPr lang="en-US" sz="4000" dirty="0">
              <a:solidFill>
                <a:srgbClr val="FFFF99"/>
              </a:solidFill>
              <a:effectLst>
                <a:outerShdw blurRad="50800" dist="63500" dir="2700000" algn="tl" rotWithShape="0">
                  <a:prstClr val="black">
                    <a:alpha val="65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139" y="2406640"/>
            <a:ext cx="3733800" cy="170816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ts val="3800"/>
              </a:lnSpc>
              <a:spcAft>
                <a:spcPts val="600"/>
              </a:spcAft>
              <a:buClr>
                <a:srgbClr val="99CCFF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Physical health</a:t>
            </a:r>
          </a:p>
          <a:p>
            <a:pPr marL="457200" indent="-457200">
              <a:lnSpc>
                <a:spcPts val="3800"/>
              </a:lnSpc>
              <a:spcAft>
                <a:spcPts val="600"/>
              </a:spcAft>
              <a:buClr>
                <a:srgbClr val="99CCFF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Mental / brain</a:t>
            </a:r>
          </a:p>
          <a:p>
            <a:pPr marL="457200" indent="-457200">
              <a:lnSpc>
                <a:spcPts val="3800"/>
              </a:lnSpc>
              <a:spcAft>
                <a:spcPts val="600"/>
              </a:spcAft>
              <a:buClr>
                <a:srgbClr val="99CCFF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Lifestyle,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habits</a:t>
            </a:r>
            <a:endParaRPr lang="en-US" sz="3200" dirty="0" smtClean="0">
              <a:solidFill>
                <a:srgbClr val="FFFFFF"/>
              </a:solidFill>
              <a:effectLst>
                <a:outerShdw blurRad="50800" dist="63500" dir="2700000" algn="tl" rotWithShape="0">
                  <a:prstClr val="black">
                    <a:alpha val="65000"/>
                  </a:prst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438400"/>
            <a:ext cx="3733800" cy="170816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ts val="3800"/>
              </a:lnSpc>
              <a:spcAft>
                <a:spcPts val="600"/>
              </a:spcAft>
              <a:buClr>
                <a:srgbClr val="99CCFF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Relationships</a:t>
            </a:r>
            <a:endParaRPr lang="en-US" sz="3200" dirty="0" smtClean="0">
              <a:solidFill>
                <a:srgbClr val="FFFFFF"/>
              </a:solidFill>
              <a:effectLst>
                <a:outerShdw blurRad="50800" dist="63500" dir="2700000" algn="tl" rotWithShape="0">
                  <a:prstClr val="black">
                    <a:alpha val="65000"/>
                  </a:prstClr>
                </a:outerShdw>
              </a:effectLst>
              <a:cs typeface="Arial" pitchFamily="34" charset="0"/>
            </a:endParaRPr>
          </a:p>
          <a:p>
            <a:pPr marL="457200" indent="-457200">
              <a:lnSpc>
                <a:spcPts val="3800"/>
              </a:lnSpc>
              <a:spcAft>
                <a:spcPts val="600"/>
              </a:spcAft>
              <a:buClr>
                <a:srgbClr val="99CCFF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Spiritual walk</a:t>
            </a:r>
          </a:p>
          <a:p>
            <a:pPr marL="457200" indent="-457200">
              <a:lnSpc>
                <a:spcPts val="3800"/>
              </a:lnSpc>
              <a:spcAft>
                <a:spcPts val="600"/>
              </a:spcAft>
              <a:buClr>
                <a:srgbClr val="99CCFF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50800" dist="63500" dir="2700000" algn="tl" rotWithShape="0">
                    <a:prstClr val="black">
                      <a:alpha val="65000"/>
                    </a:prstClr>
                  </a:outerShdw>
                </a:effectLst>
                <a:cs typeface="Arial" pitchFamily="34" charset="0"/>
              </a:rPr>
              <a:t>Eternal life</a:t>
            </a:r>
          </a:p>
        </p:txBody>
      </p:sp>
    </p:spTree>
    <p:extLst>
      <p:ext uri="{BB962C8B-B14F-4D97-AF65-F5344CB8AC3E}">
        <p14:creationId xmlns:p14="http://schemas.microsoft.com/office/powerpoint/2010/main" val="310453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health ministry creates confidence  in SDA biblical teachings.</a:t>
            </a: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1242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“If people see that we are intelligent with regard to health, they will be more ready to believe that we are sound in biblical doctrines.” </a:t>
            </a:r>
            <a:r>
              <a:rPr lang="en-US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CTBH 121</a:t>
            </a:r>
            <a:endParaRPr lang="en-US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129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ministry is the entering wedge for the 3 angel’s message.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1242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“Many, many…will advance step by step to receive the special truths for this time. Thus truth and righteousness meet together. </a:t>
            </a:r>
            <a:r>
              <a:rPr lang="en-US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6T 379 </a:t>
            </a:r>
            <a:endParaRPr lang="en-US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2133600"/>
            <a:ext cx="7696200" cy="37338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work of God on earth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</a:t>
            </a:r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never be finished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until the </a:t>
            </a:r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and </a:t>
            </a:r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women comprising our church membership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rally </a:t>
            </a:r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the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 and unite their efforts with those of ministers and church officers.”    </a:t>
            </a:r>
            <a:r>
              <a:rPr lang="en-US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GW 352</a:t>
            </a:r>
            <a:endParaRPr lang="en-US" sz="36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the workers?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From Wary to Willing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74837"/>
            <a:ext cx="7010400" cy="406876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“Every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church member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should be engaged in some line of work for the Master…</a:t>
            </a:r>
            <a:r>
              <a:rPr lang="en-US" sz="3600" dirty="0" smtClean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Every one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should do his utmost to roll back the tide of disease and distress that is sweeping over our world…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596</Words>
  <Application>Microsoft Office PowerPoint</Application>
  <PresentationFormat>On-screen Show (4:3)</PresentationFormat>
  <Paragraphs>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Dutch801 Rm BT</vt:lpstr>
      <vt:lpstr>Times New Roman</vt:lpstr>
      <vt:lpstr>Wingdings</vt:lpstr>
      <vt:lpstr>Office Theme</vt:lpstr>
      <vt:lpstr>Grow Michigan 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From Wary to Willing</vt:lpstr>
      <vt:lpstr>PowerPoint Presentation</vt:lpstr>
      <vt:lpstr>PowerPoint Presentation</vt:lpstr>
      <vt:lpstr>PowerPoint Presentation</vt:lpstr>
      <vt:lpstr>Jesus Taught Hope</vt:lpstr>
      <vt:lpstr>PowerPoint Presentation</vt:lpstr>
      <vt:lpstr>PowerPoint Presentation</vt:lpstr>
      <vt:lpstr>PowerPoint Presentation</vt:lpstr>
      <vt:lpstr>PowerPoint Presentation</vt:lpstr>
    </vt:vector>
  </TitlesOfParts>
  <Company>Michigan Conference of 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Michigan Health</dc:title>
  <dc:creator>vgriffin</dc:creator>
  <cp:lastModifiedBy>Vicki Griffin</cp:lastModifiedBy>
  <cp:revision>20</cp:revision>
  <dcterms:created xsi:type="dcterms:W3CDTF">2015-04-01T21:51:11Z</dcterms:created>
  <dcterms:modified xsi:type="dcterms:W3CDTF">2015-10-22T14:22:45Z</dcterms:modified>
</cp:coreProperties>
</file>