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88" r:id="rId6"/>
    <p:sldId id="292" r:id="rId7"/>
    <p:sldId id="256" r:id="rId8"/>
    <p:sldId id="258" r:id="rId9"/>
    <p:sldId id="261" r:id="rId10"/>
    <p:sldId id="289" r:id="rId11"/>
    <p:sldId id="262" r:id="rId12"/>
    <p:sldId id="266" r:id="rId13"/>
    <p:sldId id="267" r:id="rId14"/>
    <p:sldId id="286" r:id="rId15"/>
    <p:sldId id="275" r:id="rId16"/>
    <p:sldId id="287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1575" autoAdjust="0"/>
  </p:normalViewPr>
  <p:slideViewPr>
    <p:cSldViewPr>
      <p:cViewPr varScale="1">
        <p:scale>
          <a:sx n="115" d="100"/>
          <a:sy n="115" d="100"/>
        </p:scale>
        <p:origin x="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F3AE-14FC-4B27-BC6C-BBE6F28F2126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B73F-3475-4679-8EFD-3D14A004B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000000"/>
              </a:solidFill>
            </a:endParaRPr>
          </a:p>
          <a:p>
            <a:endParaRPr lang="en-US" b="0" dirty="0"/>
          </a:p>
          <a:p>
            <a:endParaRPr lang="en-US" b="0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Exercise</a:t>
            </a:r>
            <a:r>
              <a:rPr lang="en-US" baseline="0" dirty="0"/>
              <a:t> strengthens the immune system in two important ways:</a:t>
            </a:r>
          </a:p>
          <a:p>
            <a:endParaRPr lang="en-US" baseline="0" dirty="0"/>
          </a:p>
          <a:p>
            <a:r>
              <a:rPr lang="en-US" b="1" baseline="0" dirty="0"/>
              <a:t>First,</a:t>
            </a:r>
            <a:r>
              <a:rPr lang="en-US" baseline="0" dirty="0"/>
              <a:t> even moderate physical activity such as daily walking boosts the immune system’s antibodies and T cells.  </a:t>
            </a:r>
          </a:p>
          <a:p>
            <a:endParaRPr lang="en-US" baseline="0" dirty="0"/>
          </a:p>
          <a:p>
            <a:r>
              <a:rPr lang="en-US" baseline="0" dirty="0"/>
              <a:t>Antibodies attack bacterial and viral infections.    T cells make the body more alert to cancer conditions.  </a:t>
            </a:r>
          </a:p>
          <a:p>
            <a:endParaRPr lang="en-US" baseline="0" dirty="0"/>
          </a:p>
          <a:p>
            <a:r>
              <a:rPr lang="en-US" b="1" baseline="0" dirty="0"/>
              <a:t>Second, </a:t>
            </a:r>
            <a:r>
              <a:rPr lang="en-US" baseline="0" dirty="0"/>
              <a:t>part of the immune system’s job is to activate cells to fix damaged tissue.  </a:t>
            </a:r>
          </a:p>
          <a:p>
            <a:endParaRPr lang="en-US" baseline="0" dirty="0"/>
          </a:p>
          <a:p>
            <a:r>
              <a:rPr lang="en-US" baseline="0" dirty="0"/>
              <a:t>Exercise strengthens the ability of the immune system to lower inflammation and combat diseases that have inflammation at their root such as heart disease, diabetes, and Alzheimer’s.</a:t>
            </a:r>
          </a:p>
          <a:p>
            <a:endParaRPr lang="en-US" baseline="0" dirty="0"/>
          </a:p>
          <a:p>
            <a:r>
              <a:rPr lang="en-US" baseline="0" dirty="0"/>
              <a:t>(Source: Spark, by Dr. John </a:t>
            </a:r>
            <a:r>
              <a:rPr lang="en-US" baseline="0" dirty="0" err="1"/>
              <a:t>Ratey</a:t>
            </a:r>
            <a:r>
              <a:rPr lang="en-US" baseline="0" dirty="0"/>
              <a:t>, pp. 235-236)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  <a:r>
              <a:rPr lang="en-US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can lower the risk of heart disease and cancer by about 50%.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Exercise boosts mood, which also strengthens immune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balances emotion. Exercise helps balance moods and creates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calming effect.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D, the sunshine vitamin, is also essential to healthy immune function and cheerful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Stress</a:t>
            </a:r>
            <a:r>
              <a:rPr lang="en-US" baseline="0" dirty="0"/>
              <a:t> can be addicting.  Junk food, caffeine, lack of sleep, and worry fuel stress.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Pare down or wear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Manage your schedule so you do not become overbooked, overstretched, and about to snap!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this solid rock foundation?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person who</a:t>
            </a:r>
            <a:r>
              <a:rPr lang="en-US" baseline="0" dirty="0"/>
              <a:t> </a:t>
            </a:r>
            <a:r>
              <a:rPr lang="en-US" dirty="0"/>
              <a:t>hears God’s words and obeys</a:t>
            </a:r>
            <a:r>
              <a:rPr lang="en-US" baseline="0" dirty="0"/>
              <a:t> them is a person who builds his house on a rock—a solid foundation of truth. This truth can help you weather the storms of life. </a:t>
            </a:r>
          </a:p>
          <a:p>
            <a:endParaRPr lang="en-US" baseline="0" dirty="0"/>
          </a:p>
          <a:p>
            <a:r>
              <a:rPr lang="en-US" baseline="0" dirty="0"/>
              <a:t>Is it your desire to have God’s power to create a strong physical, emotional and spiritual foundation?  </a:t>
            </a:r>
          </a:p>
          <a:p>
            <a:endParaRPr lang="en-US" baseline="0" dirty="0"/>
          </a:p>
          <a:p>
            <a:r>
              <a:rPr lang="en-US" baseline="0" dirty="0"/>
              <a:t>If this is your decision, will you please stand to your feet?  (Wait)</a:t>
            </a:r>
          </a:p>
          <a:p>
            <a:endParaRPr lang="en-US" baseline="0" dirty="0"/>
          </a:p>
          <a:p>
            <a:r>
              <a:rPr lang="en-US" baseline="0" dirty="0"/>
              <a:t>Amen!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  <a:endParaRPr lang="en-US" b="1" dirty="0"/>
          </a:p>
          <a:p>
            <a:endParaRPr lang="en-US" dirty="0"/>
          </a:p>
          <a:p>
            <a:r>
              <a:rPr lang="en-US" b="0" dirty="0"/>
              <a:t>In this session we’re discussing:</a:t>
            </a:r>
            <a:r>
              <a:rPr lang="en-US" b="0" baseline="0" dirty="0"/>
              <a:t> </a:t>
            </a:r>
            <a:r>
              <a:rPr lang="en-US" b="1" dirty="0"/>
              <a:t>Read slide. 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the same way your home’s foundation ensures</a:t>
            </a:r>
            <a:r>
              <a:rPr lang="en-US" b="0" baseline="0" dirty="0"/>
              <a:t> the strength and </a:t>
            </a:r>
            <a:r>
              <a:rPr lang="en-US" b="0" dirty="0"/>
              <a:t>security of its structure, </a:t>
            </a: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Immune</a:t>
            </a:r>
            <a:r>
              <a:rPr lang="en-US" b="0" baseline="0" dirty="0"/>
              <a:t> response includes: T cells, B cells, lymphocytes and antibodies.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Your immune cells </a:t>
            </a:r>
            <a:r>
              <a:rPr lang="en-US" b="1" dirty="0"/>
              <a:t>stimulate</a:t>
            </a:r>
            <a:r>
              <a:rPr lang="en-US" b="0" baseline="0" dirty="0"/>
              <a:t> the body’s defense systems; </a:t>
            </a:r>
            <a:r>
              <a:rPr lang="en-US" b="1" baseline="0" dirty="0"/>
              <a:t>inhibit</a:t>
            </a:r>
            <a:r>
              <a:rPr lang="en-US" b="0" baseline="0" dirty="0"/>
              <a:t> cell overgrowth and inflammation; and </a:t>
            </a:r>
            <a:r>
              <a:rPr lang="en-US" b="1" baseline="0" dirty="0"/>
              <a:t>kill </a:t>
            </a:r>
            <a:r>
              <a:rPr lang="en-US" b="0" baseline="0" dirty="0"/>
              <a:t>pathogens.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Surprisingly, </a:t>
            </a: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These microbes in the gut play a key role in our immune-reaction to germs, diseases like heart disease and diabetes, metabolism, cravings, mood, and even our reaction to various vaccines and drugs.</a:t>
            </a:r>
            <a:endParaRPr lang="en-US" dirty="0"/>
          </a:p>
          <a:p>
            <a:endParaRPr lang="en-US" dirty="0"/>
          </a:p>
          <a:p>
            <a:r>
              <a:rPr lang="en-US" dirty="0"/>
              <a:t>(Sources: Article: The Gut: Where</a:t>
            </a:r>
            <a:r>
              <a:rPr lang="en-US" baseline="0" dirty="0"/>
              <a:t> Bacteria and Immune System Meet.  Dan Peterson is an assistant professor of pathology at Johns Hopkins University and is quoted in the article, accessible online. Article: </a:t>
            </a:r>
            <a:r>
              <a:rPr lang="en-US" dirty="0"/>
              <a:t>What Does Your Gut Microbiome Have</a:t>
            </a:r>
            <a:r>
              <a:rPr lang="en-US" baseline="0" dirty="0"/>
              <a:t> to do With Your Immune System? www.science20.com.)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4E07-81FB-4F43-9DE7-45B76BE2AB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these “insults”?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Loading</a:t>
            </a:r>
            <a:r>
              <a:rPr lang="en-US" dirty="0"/>
              <a:t> </a:t>
            </a:r>
            <a:r>
              <a:rPr lang="en-US" baseline="0" dirty="0"/>
              <a:t>up on processed foods, sugary drinks, and caffeine; 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Lack</a:t>
            </a:r>
            <a:r>
              <a:rPr lang="en-US" baseline="0" dirty="0"/>
              <a:t> of exercise, and 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Late</a:t>
            </a:r>
            <a:r>
              <a:rPr lang="en-US" baseline="0" dirty="0"/>
              <a:t> nights—spell damage to immune health!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Positive lifestyle choices can help:</a:t>
            </a:r>
          </a:p>
          <a:p>
            <a:pPr marL="0" indent="0">
              <a:buNone/>
            </a:pPr>
            <a:r>
              <a:rPr lang="en-US" baseline="0" dirty="0"/>
              <a:t>Boost. Build. And Balance.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7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can you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these antioxidants?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From fruits,</a:t>
            </a:r>
            <a:r>
              <a:rPr lang="en-US" b="0" baseline="0" dirty="0"/>
              <a:t> vegetables, whole grains, and beans.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Dark </a:t>
            </a:r>
            <a:r>
              <a:rPr lang="en-US" b="0" dirty="0"/>
              <a:t>green leafy </a:t>
            </a:r>
            <a:r>
              <a:rPr lang="en-US" b="0" baseline="0" dirty="0"/>
              <a:t>and yellow vegetables are especially powerful to increase resilience to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Dietary fiber in these </a:t>
            </a:r>
            <a:r>
              <a:rPr lang="en-US" b="0" baseline="0"/>
              <a:t>foods helps </a:t>
            </a:r>
            <a:r>
              <a:rPr lang="en-US" b="0" baseline="0" dirty="0"/>
              <a:t>control appetite and manage weight.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Choose water as your favorite beverage instead of high sugar drinks.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B73F-3475-4679-8EFD-3D14A004B6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3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3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9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02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5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6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0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8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0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7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4A86-7C01-434F-BD65-1B0267EFAD17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2A8-8FE5-4762-9B89-E71904A2C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3258" y="2337936"/>
            <a:ext cx="8233542" cy="1846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lang="en-US" sz="6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www.alamy.com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C635C-88D1-FE49-BC8D-381E1A2E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DFFC8-9C7B-9441-B9DF-8E994E71A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397319-6219-E548-9279-4E64FFB43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86B5A-614B-CB49-AD21-452419CE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9602EA-2F7B-654D-8522-8AC11EE6E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Scripture quotations used in </a:t>
            </a:r>
            <a:r>
              <a:rPr lang="en-US" b="1" i="1" dirty="0"/>
              <a:t>Balanced Living PowerPoints</a:t>
            </a:r>
            <a:r>
              <a:rPr lang="en-US" dirty="0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/>
              <a:t>KJV</a:t>
            </a:r>
            <a:r>
              <a:rPr lang="en-US" dirty="0"/>
              <a:t> - King James Version </a:t>
            </a:r>
          </a:p>
          <a:p>
            <a:r>
              <a:rPr lang="en-US" b="1" dirty="0"/>
              <a:t>BBE</a:t>
            </a:r>
            <a:r>
              <a:rPr lang="en-US" dirty="0"/>
              <a:t> - Bible in Basic English</a:t>
            </a:r>
          </a:p>
          <a:p>
            <a:r>
              <a:rPr lang="en-US" b="1" dirty="0"/>
              <a:t>WEB</a:t>
            </a:r>
            <a:r>
              <a:rPr lang="en-US" dirty="0"/>
              <a:t> - World English Bible</a:t>
            </a:r>
          </a:p>
          <a:p>
            <a:r>
              <a:rPr lang="en-US" b="1" dirty="0"/>
              <a:t>DBY</a:t>
            </a:r>
            <a:r>
              <a:rPr lang="en-US" dirty="0"/>
              <a:t> - Darby's Translation</a:t>
            </a:r>
          </a:p>
          <a:p>
            <a:r>
              <a:rPr lang="en-US" dirty="0"/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9CF8F-38F4-3549-BE51-0B0AD223E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B3169-5F66-7F4A-B062-DF729DAC5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F2EF6C-8334-C842-8DBF-B8DE14ACD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2FE03-2AF4-FD44-B337-24BB455AF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DFF0D-68ED-164E-8267-093919E2B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90E4EA-EA52-B944-BD2E-3C95BD92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3EF048-4BD5-5041-AA5B-D73EE5060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FFECB-6B6A-4459-9AD1-079D96963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F9672-3C94-448B-96E2-0BAC3729BA0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b3d8973d-8316-407a-8e30-0fccab978384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6219A4F-A187-4957-AF6F-A3433984E4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742</Words>
  <Application>Microsoft Macintosh PowerPoint</Application>
  <PresentationFormat>On-screen Show (4:3)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Images © Alamy www.alamy.com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vgriffin</dc:creator>
  <cp:lastModifiedBy>Eric Pletcher</cp:lastModifiedBy>
  <cp:revision>161</cp:revision>
  <dcterms:created xsi:type="dcterms:W3CDTF">2014-09-30T17:33:10Z</dcterms:created>
  <dcterms:modified xsi:type="dcterms:W3CDTF">2018-06-14T17:26:58Z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