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5.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6.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7.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8.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1.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2.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84" r:id="rId5"/>
    <p:sldMasterId id="2147483696" r:id="rId6"/>
    <p:sldMasterId id="2147483710" r:id="rId7"/>
    <p:sldMasterId id="2147483738" r:id="rId8"/>
    <p:sldMasterId id="2147483752" r:id="rId9"/>
    <p:sldMasterId id="2147483792" r:id="rId10"/>
    <p:sldMasterId id="2147483804" r:id="rId11"/>
    <p:sldMasterId id="2147483816" r:id="rId12"/>
  </p:sldMasterIdLst>
  <p:notesMasterIdLst>
    <p:notesMasterId r:id="rId54"/>
  </p:notesMasterIdLst>
  <p:sldIdLst>
    <p:sldId id="326" r:id="rId13"/>
    <p:sldId id="327" r:id="rId14"/>
    <p:sldId id="256" r:id="rId15"/>
    <p:sldId id="257" r:id="rId16"/>
    <p:sldId id="261" r:id="rId17"/>
    <p:sldId id="258" r:id="rId18"/>
    <p:sldId id="275" r:id="rId19"/>
    <p:sldId id="274" r:id="rId20"/>
    <p:sldId id="322" r:id="rId21"/>
    <p:sldId id="323" r:id="rId22"/>
    <p:sldId id="278" r:id="rId23"/>
    <p:sldId id="279" r:id="rId24"/>
    <p:sldId id="280" r:id="rId25"/>
    <p:sldId id="283" r:id="rId26"/>
    <p:sldId id="284" r:id="rId27"/>
    <p:sldId id="281" r:id="rId28"/>
    <p:sldId id="282" r:id="rId29"/>
    <p:sldId id="262" r:id="rId30"/>
    <p:sldId id="288" r:id="rId31"/>
    <p:sldId id="286" r:id="rId32"/>
    <p:sldId id="263" r:id="rId33"/>
    <p:sldId id="299" r:id="rId34"/>
    <p:sldId id="312" r:id="rId35"/>
    <p:sldId id="300" r:id="rId36"/>
    <p:sldId id="301" r:id="rId37"/>
    <p:sldId id="324" r:id="rId38"/>
    <p:sldId id="264" r:id="rId39"/>
    <p:sldId id="291" r:id="rId40"/>
    <p:sldId id="290" r:id="rId41"/>
    <p:sldId id="265" r:id="rId42"/>
    <p:sldId id="302" r:id="rId43"/>
    <p:sldId id="303" r:id="rId44"/>
    <p:sldId id="316" r:id="rId45"/>
    <p:sldId id="320" r:id="rId46"/>
    <p:sldId id="321" r:id="rId47"/>
    <p:sldId id="317" r:id="rId48"/>
    <p:sldId id="319" r:id="rId49"/>
    <p:sldId id="318" r:id="rId50"/>
    <p:sldId id="306" r:id="rId51"/>
    <p:sldId id="307" r:id="rId52"/>
    <p:sldId id="269" r:id="rId5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99"/>
    <a:srgbClr val="000000"/>
    <a:srgbClr val="3333FF"/>
    <a:srgbClr val="FFFFCC"/>
    <a:srgbClr val="33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872" autoAdjust="0"/>
    <p:restoredTop sz="60773" autoAdjust="0"/>
  </p:normalViewPr>
  <p:slideViewPr>
    <p:cSldViewPr>
      <p:cViewPr varScale="1">
        <p:scale>
          <a:sx n="74" d="100"/>
          <a:sy n="74" d="100"/>
        </p:scale>
        <p:origin x="1296" y="168"/>
      </p:cViewPr>
      <p:guideLst>
        <p:guide orient="horz" pos="2160"/>
        <p:guide pos="2880"/>
      </p:guideLst>
    </p:cSldViewPr>
  </p:slideViewPr>
  <p:notesTextViewPr>
    <p:cViewPr>
      <p:scale>
        <a:sx n="100" d="100"/>
        <a:sy n="100" d="100"/>
      </p:scale>
      <p:origin x="0" y="0"/>
    </p:cViewPr>
  </p:notesTextViewPr>
  <p:sorterViewPr>
    <p:cViewPr>
      <p:scale>
        <a:sx n="81" d="100"/>
        <a:sy n="81" d="100"/>
      </p:scale>
      <p:origin x="0" y="0"/>
    </p:cViewPr>
  </p:sorterViewPr>
  <p:notesViewPr>
    <p:cSldViewPr>
      <p:cViewPr varScale="1">
        <p:scale>
          <a:sx n="47" d="100"/>
          <a:sy n="47" d="100"/>
        </p:scale>
        <p:origin x="2784" y="6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slide" Target="slides/slide27.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slide" Target="slides/slide30.xml"/><Relationship Id="rId47" Type="http://schemas.openxmlformats.org/officeDocument/2006/relationships/slide" Target="slides/slide35.xml"/><Relationship Id="rId50" Type="http://schemas.openxmlformats.org/officeDocument/2006/relationships/slide" Target="slides/slide38.xml"/><Relationship Id="rId55" Type="http://schemas.openxmlformats.org/officeDocument/2006/relationships/presProps" Target="pres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4.xml"/><Relationship Id="rId29" Type="http://schemas.openxmlformats.org/officeDocument/2006/relationships/slide" Target="slides/slide17.xml"/><Relationship Id="rId11" Type="http://schemas.openxmlformats.org/officeDocument/2006/relationships/slideMaster" Target="slideMasters/slideMaster8.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slide" Target="slides/slide33.xml"/><Relationship Id="rId53" Type="http://schemas.openxmlformats.org/officeDocument/2006/relationships/slide" Target="slides/slide41.xml"/><Relationship Id="rId58" Type="http://schemas.openxmlformats.org/officeDocument/2006/relationships/tableStyles" Target="tableStyles.xml"/><Relationship Id="rId5" Type="http://schemas.openxmlformats.org/officeDocument/2006/relationships/slideMaster" Target="slideMasters/slideMaster2.xml"/><Relationship Id="rId19" Type="http://schemas.openxmlformats.org/officeDocument/2006/relationships/slide" Target="slides/slide7.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slide" Target="slides/slide36.xml"/><Relationship Id="rId56" Type="http://schemas.openxmlformats.org/officeDocument/2006/relationships/viewProps" Target="viewProps.xml"/><Relationship Id="rId8" Type="http://schemas.openxmlformats.org/officeDocument/2006/relationships/slideMaster" Target="slideMasters/slideMaster5.xml"/><Relationship Id="rId51" Type="http://schemas.openxmlformats.org/officeDocument/2006/relationships/slide" Target="slides/slide39.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theme" Target="theme/theme1.xml"/><Relationship Id="rId10" Type="http://schemas.openxmlformats.org/officeDocument/2006/relationships/slideMaster" Target="slideMasters/slideMaster7.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54DF9E2-E389-4D1F-8604-009FDC94CEBF}" type="datetimeFigureOut">
              <a:rPr lang="en-US" smtClean="0"/>
              <a:pPr/>
              <a:t>6/14/18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019A549-AC66-4EB9-91EB-8FA16D465EC6}" type="slidenum">
              <a:rPr lang="en-US" smtClean="0"/>
              <a:pPr/>
              <a:t>‹#›</a:t>
            </a:fld>
            <a:endParaRPr lang="en-US"/>
          </a:p>
        </p:txBody>
      </p:sp>
    </p:spTree>
    <p:extLst>
      <p:ext uri="{BB962C8B-B14F-4D97-AF65-F5344CB8AC3E}">
        <p14:creationId xmlns:p14="http://schemas.microsoft.com/office/powerpoint/2010/main" val="40714374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solidFill>
                <a:srgbClr val="000000"/>
              </a:solidFill>
            </a:endParaRPr>
          </a:p>
          <a:p>
            <a:endParaRPr lang="en-US" b="0" dirty="0"/>
          </a:p>
          <a:p>
            <a:endParaRPr lang="en-US" b="0" baseline="0" dirty="0">
              <a:solidFill>
                <a:srgbClr val="C00000"/>
              </a:solidFill>
            </a:endParaRPr>
          </a:p>
        </p:txBody>
      </p:sp>
      <p:sp>
        <p:nvSpPr>
          <p:cNvPr id="4" name="Slide Number Placeholder 3"/>
          <p:cNvSpPr>
            <a:spLocks noGrp="1"/>
          </p:cNvSpPr>
          <p:nvPr>
            <p:ph type="sldNum" sz="quarter" idx="10"/>
          </p:nvPr>
        </p:nvSpPr>
        <p:spPr/>
        <p:txBody>
          <a:bodyPr/>
          <a:lstStyle/>
          <a:p>
            <a:fld id="{F019A549-AC66-4EB9-91EB-8FA16D465EC6}"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886109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64A20831-81CE-4F84-953A-E1068CC3CA7A}" type="slidenum">
              <a:rPr lang="en-US" altLang="en-US" smtClean="0">
                <a:solidFill>
                  <a:prstClr val="black"/>
                </a:solidFill>
              </a:rPr>
              <a:pPr eaLnBrk="1" hangingPunct="1"/>
              <a:t>10</a:t>
            </a:fld>
            <a:endParaRPr lang="en-US" altLang="en-US">
              <a:solidFill>
                <a:prstClr val="black"/>
              </a:solidFill>
            </a:endParaRPr>
          </a:p>
        </p:txBody>
      </p:sp>
      <p:sp>
        <p:nvSpPr>
          <p:cNvPr id="46083" name="Rectangle 2"/>
          <p:cNvSpPr>
            <a:spLocks noGrp="1" noRot="1" noChangeAspect="1" noChangeArrowheads="1" noTextEdit="1"/>
          </p:cNvSpPr>
          <p:nvPr>
            <p:ph type="sldImg"/>
          </p:nvPr>
        </p:nvSpPr>
        <p:spPr bwMode="auto">
          <a:xfrm>
            <a:off x="1114425" y="679450"/>
            <a:ext cx="4629150" cy="34718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4" name="Rectangle 3"/>
          <p:cNvSpPr>
            <a:spLocks noGrp="1" noChangeArrowheads="1"/>
          </p:cNvSpPr>
          <p:nvPr>
            <p:ph type="body" idx="1"/>
          </p:nvPr>
        </p:nvSpPr>
        <p:spPr bwMode="auto">
          <a:xfrm>
            <a:off x="904875" y="4376738"/>
            <a:ext cx="5048250" cy="40751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auto" latinLnBrk="0" hangingPunct="1">
              <a:lnSpc>
                <a:spcPct val="100000"/>
              </a:lnSpc>
              <a:spcBef>
                <a:spcPct val="0"/>
              </a:spcBef>
              <a:spcAft>
                <a:spcPts val="0"/>
              </a:spcAft>
              <a:buClrTx/>
              <a:buSzTx/>
              <a:buFontTx/>
              <a:buNone/>
              <a:tabLst/>
              <a:defRPr/>
            </a:pPr>
            <a:r>
              <a:rPr lang="en-US" altLang="en-US" b="1" dirty="0">
                <a:latin typeface="Arial" panose="020B0604020202020204" pitchFamily="34" charset="0"/>
              </a:rPr>
              <a:t>Read slide.</a:t>
            </a:r>
          </a:p>
          <a:p>
            <a:pPr eaLnBrk="1" hangingPunct="1">
              <a:spcBef>
                <a:spcPct val="0"/>
              </a:spcBef>
            </a:pPr>
            <a:endParaRPr lang="en-US" altLang="en-US" dirty="0">
              <a:latin typeface="Arial" panose="020B0604020202020204" pitchFamily="34" charset="0"/>
            </a:endParaRPr>
          </a:p>
          <a:p>
            <a:pPr eaLnBrk="1" hangingPunct="1">
              <a:spcBef>
                <a:spcPct val="0"/>
              </a:spcBef>
            </a:pPr>
            <a:r>
              <a:rPr lang="en-US" altLang="en-US" dirty="0">
                <a:latin typeface="Arial" panose="020B0604020202020204" pitchFamily="34" charset="0"/>
              </a:rPr>
              <a:t>This means that our typical Western diet affects</a:t>
            </a:r>
            <a:r>
              <a:rPr lang="en-US" altLang="en-US" baseline="0" dirty="0">
                <a:latin typeface="Arial" panose="020B0604020202020204" pitchFamily="34" charset="0"/>
              </a:rPr>
              <a:t> the ability to deal with stress, learn new things, solve problems, and maintain a stable mood.  </a:t>
            </a:r>
          </a:p>
          <a:p>
            <a:pPr eaLnBrk="1" hangingPunct="1">
              <a:spcBef>
                <a:spcPct val="0"/>
              </a:spcBef>
            </a:pPr>
            <a:endParaRPr lang="en-US" altLang="en-US" baseline="0" dirty="0">
              <a:latin typeface="Arial" panose="020B0604020202020204" pitchFamily="34" charset="0"/>
            </a:endParaRPr>
          </a:p>
          <a:p>
            <a:pPr eaLnBrk="1" hangingPunct="1">
              <a:spcBef>
                <a:spcPct val="0"/>
              </a:spcBef>
            </a:pPr>
            <a:r>
              <a:rPr lang="en-US" altLang="en-US" baseline="0" dirty="0">
                <a:latin typeface="Arial" panose="020B0604020202020204" pitchFamily="34" charset="0"/>
              </a:rPr>
              <a:t>Poor eating habits affect every level of mental function and mood, as well as contribute to major chronic ailments such as obesity, diabetes, heart disease, high blood pressure, and certain cancers.</a:t>
            </a:r>
            <a:endParaRPr lang="en-US" altLang="en-US" dirty="0">
              <a:latin typeface="Arial" panose="020B0604020202020204" pitchFamily="34" charset="0"/>
            </a:endParaRPr>
          </a:p>
        </p:txBody>
      </p:sp>
    </p:spTree>
    <p:extLst>
      <p:ext uri="{BB962C8B-B14F-4D97-AF65-F5344CB8AC3E}">
        <p14:creationId xmlns:p14="http://schemas.microsoft.com/office/powerpoint/2010/main" val="23121988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a:ln/>
        </p:spPr>
      </p:sp>
      <p:sp>
        <p:nvSpPr>
          <p:cNvPr id="97283" name="Notes Placeholder 2"/>
          <p:cNvSpPr>
            <a:spLocks noGrp="1"/>
          </p:cNvSpPr>
          <p:nvPr>
            <p:ph type="body" idx="1"/>
          </p:nvPr>
        </p:nvSpPr>
        <p:spPr>
          <a:noFill/>
          <a:ln/>
        </p:spPr>
        <p:txBody>
          <a:bodyPr/>
          <a:lstStyle/>
          <a:p>
            <a:r>
              <a:rPr lang="en-US" b="0" dirty="0"/>
              <a:t>Fortunately, making</a:t>
            </a:r>
            <a:r>
              <a:rPr lang="en-US" b="0" baseline="0" dirty="0"/>
              <a:t> healthier choices can have a powerful healing effect on brain and body systems; mood, mental function, and chronic disease! </a:t>
            </a:r>
          </a:p>
          <a:p>
            <a:endParaRPr lang="en-US" b="0" baseline="0" dirty="0"/>
          </a:p>
          <a:p>
            <a:r>
              <a:rPr lang="en-US" b="0" baseline="0" dirty="0"/>
              <a:t>So, </a:t>
            </a:r>
            <a:r>
              <a:rPr lang="en-US" b="1" baseline="0" dirty="0"/>
              <a:t>Read slide.</a:t>
            </a:r>
          </a:p>
          <a:p>
            <a:endParaRPr lang="en-US" b="0" baseline="0" dirty="0"/>
          </a:p>
          <a:p>
            <a:r>
              <a:rPr lang="en-US" b="0" baseline="0" dirty="0"/>
              <a:t>God engineered your brain and body for renewal, recovery, and restoration, and His tools are right at your fingertips!</a:t>
            </a:r>
            <a:endParaRPr lang="en-US" b="0" dirty="0"/>
          </a:p>
        </p:txBody>
      </p:sp>
      <p:sp>
        <p:nvSpPr>
          <p:cNvPr id="97284" name="Slide Number Placeholder 3"/>
          <p:cNvSpPr>
            <a:spLocks noGrp="1"/>
          </p:cNvSpPr>
          <p:nvPr>
            <p:ph type="sldNum" sz="quarter" idx="5"/>
          </p:nvPr>
        </p:nvSpPr>
        <p:spPr>
          <a:noFill/>
        </p:spPr>
        <p:txBody>
          <a:bodyPr/>
          <a:lstStyle/>
          <a:p>
            <a:fld id="{FB874A6C-B00D-45D8-99DE-222637462E9B}"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3217318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a:ln/>
        </p:spPr>
      </p:sp>
      <p:sp>
        <p:nvSpPr>
          <p:cNvPr id="98307" name="Notes Placeholder 2"/>
          <p:cNvSpPr>
            <a:spLocks noGrp="1"/>
          </p:cNvSpPr>
          <p:nvPr>
            <p:ph type="body" idx="1"/>
          </p:nvPr>
        </p:nvSpPr>
        <p:spPr>
          <a:noFill/>
          <a:ln/>
        </p:spPr>
        <p:txBody>
          <a:bodyPr/>
          <a:lstStyle/>
          <a:p>
            <a:r>
              <a:rPr lang="en-US" b="1" dirty="0"/>
              <a:t>Read slide.</a:t>
            </a:r>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solidFill>
                  <a:schemeClr val="bg1"/>
                </a:solidFill>
              </a:rPr>
              <a:t>Plant foods are rich in </a:t>
            </a:r>
            <a:r>
              <a:rPr lang="en-US" u="none" baseline="0" dirty="0">
                <a:solidFill>
                  <a:schemeClr val="bg1"/>
                </a:solidFill>
              </a:rPr>
              <a:t>appetite-satisfying fiber, antioxidants, </a:t>
            </a:r>
            <a:r>
              <a:rPr lang="en-US" baseline="0" dirty="0">
                <a:solidFill>
                  <a:schemeClr val="bg1"/>
                </a:solidFill>
              </a:rPr>
              <a:t>and nutrients that lower stress and improve mental function and mood.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solidFill>
                <a:schemeClr val="bg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solidFill>
                  <a:schemeClr val="bg1"/>
                </a:solidFill>
              </a:rPr>
              <a:t>Enjoy plenty of fresh fruits and vegetables, whole grains, beans, nuts, and seeds.</a:t>
            </a:r>
          </a:p>
          <a:p>
            <a:endParaRPr lang="en-US" dirty="0"/>
          </a:p>
        </p:txBody>
      </p:sp>
      <p:sp>
        <p:nvSpPr>
          <p:cNvPr id="98308" name="Slide Number Placeholder 3"/>
          <p:cNvSpPr>
            <a:spLocks noGrp="1"/>
          </p:cNvSpPr>
          <p:nvPr>
            <p:ph type="sldNum" sz="quarter" idx="5"/>
          </p:nvPr>
        </p:nvSpPr>
        <p:spPr>
          <a:noFill/>
        </p:spPr>
        <p:txBody>
          <a:bodyPr/>
          <a:lstStyle/>
          <a:p>
            <a:fld id="{D697EB13-CD4F-4B34-8C63-4D925A05A08A}" type="slidenum">
              <a:rPr lang="en-US" smtClean="0"/>
              <a:pPr/>
              <a:t>12</a:t>
            </a:fld>
            <a:endParaRPr lang="en-US"/>
          </a:p>
        </p:txBody>
      </p:sp>
    </p:spTree>
    <p:extLst>
      <p:ext uri="{BB962C8B-B14F-4D97-AF65-F5344CB8AC3E}">
        <p14:creationId xmlns:p14="http://schemas.microsoft.com/office/powerpoint/2010/main" val="25016252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a:ln/>
        </p:spPr>
      </p:sp>
      <p:sp>
        <p:nvSpPr>
          <p:cNvPr id="102403" name="Notes Placeholder 2"/>
          <p:cNvSpPr>
            <a:spLocks noGrp="1"/>
          </p:cNvSpPr>
          <p:nvPr>
            <p:ph type="body" idx="1"/>
          </p:nvPr>
        </p:nvSpPr>
        <p:spPr>
          <a:noFill/>
          <a:ln/>
        </p:spPr>
        <p:txBody>
          <a:bodyPr/>
          <a:lstStyle/>
          <a:p>
            <a:r>
              <a:rPr lang="en-US" b="0" dirty="0"/>
              <a:t>You can begin by</a:t>
            </a:r>
            <a:r>
              <a:rPr lang="en-US" b="0" baseline="0" dirty="0"/>
              <a:t> using the plan of “addition.”  What do you like that you know is a healthy choice?  (Wait for responses)  Add more of it!</a:t>
            </a:r>
          </a:p>
          <a:p>
            <a:endParaRPr lang="en-US" b="0" baseline="0" dirty="0"/>
          </a:p>
          <a:p>
            <a:r>
              <a:rPr lang="en-US" b="0" baseline="0" dirty="0"/>
              <a:t>Put a boundary around mealtime—eat only at meal time, and in order to plan better meals:</a:t>
            </a:r>
            <a:endParaRPr lang="en-US" b="0" dirty="0"/>
          </a:p>
          <a:p>
            <a:endParaRPr lang="en-US" b="0" dirty="0"/>
          </a:p>
          <a:p>
            <a:r>
              <a:rPr lang="en-US" b="1" dirty="0"/>
              <a:t>Read</a:t>
            </a:r>
            <a:r>
              <a:rPr lang="en-US" b="1" baseline="0" dirty="0"/>
              <a:t> slide.</a:t>
            </a:r>
            <a:endParaRPr lang="en-US" b="1" dirty="0"/>
          </a:p>
        </p:txBody>
      </p:sp>
      <p:sp>
        <p:nvSpPr>
          <p:cNvPr id="102404" name="Slide Number Placeholder 3"/>
          <p:cNvSpPr>
            <a:spLocks noGrp="1"/>
          </p:cNvSpPr>
          <p:nvPr>
            <p:ph type="sldNum" sz="quarter" idx="5"/>
          </p:nvPr>
        </p:nvSpPr>
        <p:spPr>
          <a:noFill/>
        </p:spPr>
        <p:txBody>
          <a:bodyPr/>
          <a:lstStyle/>
          <a:p>
            <a:fld id="{53B4350B-2FB2-4506-B756-9E2175D0E9CE}" type="slidenum">
              <a:rPr lang="en-US" smtClean="0"/>
              <a:pPr/>
              <a:t>13</a:t>
            </a:fld>
            <a:endParaRPr lang="en-US"/>
          </a:p>
        </p:txBody>
      </p:sp>
    </p:spTree>
    <p:extLst>
      <p:ext uri="{BB962C8B-B14F-4D97-AF65-F5344CB8AC3E}">
        <p14:creationId xmlns:p14="http://schemas.microsoft.com/office/powerpoint/2010/main" val="25351518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a:t>Read slide.</a:t>
            </a:r>
          </a:p>
          <a:p>
            <a:endParaRPr lang="en-US" dirty="0"/>
          </a:p>
          <a:p>
            <a:r>
              <a:rPr lang="en-US" baseline="0" dirty="0"/>
              <a:t>Almost half of our calories come in the form of sweetened drinks like soda pop and juice.</a:t>
            </a:r>
          </a:p>
          <a:p>
            <a:endParaRPr lang="en-US" baseline="0" dirty="0"/>
          </a:p>
          <a:p>
            <a:r>
              <a:rPr lang="en-US" baseline="0" dirty="0"/>
              <a:t>Water is the real energy-booster, not artificial stimulants such as sugar and caffeine. </a:t>
            </a:r>
            <a:endParaRPr lang="en-US" dirty="0"/>
          </a:p>
        </p:txBody>
      </p:sp>
      <p:sp>
        <p:nvSpPr>
          <p:cNvPr id="4" name="Slide Number Placeholder 3"/>
          <p:cNvSpPr>
            <a:spLocks noGrp="1"/>
          </p:cNvSpPr>
          <p:nvPr>
            <p:ph type="sldNum" sz="quarter" idx="10"/>
          </p:nvPr>
        </p:nvSpPr>
        <p:spPr/>
        <p:txBody>
          <a:bodyPr/>
          <a:lstStyle/>
          <a:p>
            <a:fld id="{504B8052-902D-4748-B992-EB3679C4BE33}" type="slidenum">
              <a:rPr lang="en-US" smtClean="0"/>
              <a:pPr/>
              <a:t>14</a:t>
            </a:fld>
            <a:endParaRPr lang="en-US" dirty="0"/>
          </a:p>
        </p:txBody>
      </p:sp>
    </p:spTree>
    <p:extLst>
      <p:ext uri="{BB962C8B-B14F-4D97-AF65-F5344CB8AC3E}">
        <p14:creationId xmlns:p14="http://schemas.microsoft.com/office/powerpoint/2010/main" val="5956344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707C9C16-B0BA-45C9-850B-1828AB6A5F6B}" type="slidenum">
              <a:rPr lang="en-US" smtClean="0">
                <a:solidFill>
                  <a:srgbClr val="000000"/>
                </a:solidFill>
              </a:rPr>
              <a:pPr eaLnBrk="1" hangingPunct="1"/>
              <a:t>15</a:t>
            </a:fld>
            <a:endParaRPr lang="en-US">
              <a:solidFill>
                <a:srgbClr val="000000"/>
              </a:solidFill>
            </a:endParaRPr>
          </a:p>
        </p:txBody>
      </p:sp>
      <p:sp>
        <p:nvSpPr>
          <p:cNvPr id="74755"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ln/>
        </p:spPr>
        <p:txBody>
          <a:bodyPr/>
          <a:lstStyle/>
          <a:p>
            <a:pPr marL="0" indent="0" eaLnBrk="1" hangingPunct="1">
              <a:buFontTx/>
              <a:buNone/>
              <a:defRPr/>
            </a:pPr>
            <a:r>
              <a:rPr lang="en-US" baseline="0" dirty="0"/>
              <a:t>Drink at least 8 glasses a day between meals. It: </a:t>
            </a:r>
          </a:p>
          <a:p>
            <a:pPr marL="0" indent="0" eaLnBrk="1" hangingPunct="1">
              <a:buFontTx/>
              <a:buNone/>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Read</a:t>
            </a:r>
            <a:r>
              <a:rPr lang="en-US" b="1" baseline="0" dirty="0"/>
              <a:t> slide.</a:t>
            </a:r>
          </a:p>
          <a:p>
            <a:pPr marL="0" indent="0" eaLnBrk="1" hangingPunct="1">
              <a:buFontTx/>
              <a:buNone/>
              <a:defRPr/>
            </a:pPr>
            <a:endParaRPr lang="en-US" dirty="0"/>
          </a:p>
        </p:txBody>
      </p:sp>
    </p:spTree>
    <p:extLst>
      <p:ext uri="{BB962C8B-B14F-4D97-AF65-F5344CB8AC3E}">
        <p14:creationId xmlns:p14="http://schemas.microsoft.com/office/powerpoint/2010/main" val="27755012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a:ln/>
        </p:spPr>
      </p:sp>
      <p:sp>
        <p:nvSpPr>
          <p:cNvPr id="105475" name="Notes Placeholder 2"/>
          <p:cNvSpPr>
            <a:spLocks noGrp="1"/>
          </p:cNvSpPr>
          <p:nvPr>
            <p:ph type="body" idx="1"/>
          </p:nvPr>
        </p:nvSpPr>
        <p:spPr>
          <a:noFill/>
          <a:ln/>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Ditching empty calorie drinks and fast foods and choosing</a:t>
            </a:r>
            <a:r>
              <a:rPr lang="en-US" baseline="0" dirty="0"/>
              <a:t> fresh fruits, crunchy, colorful vegetables, tasty whole grains and satisfying beans add:</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Read</a:t>
            </a:r>
            <a:r>
              <a:rPr lang="en-US" b="1" baseline="0" dirty="0"/>
              <a:t> slide.</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endParaRPr lang="en-US" b="1" dirty="0"/>
          </a:p>
        </p:txBody>
      </p:sp>
      <p:sp>
        <p:nvSpPr>
          <p:cNvPr id="105476" name="Slide Number Placeholder 3"/>
          <p:cNvSpPr>
            <a:spLocks noGrp="1"/>
          </p:cNvSpPr>
          <p:nvPr>
            <p:ph type="sldNum" sz="quarter" idx="5"/>
          </p:nvPr>
        </p:nvSpPr>
        <p:spPr>
          <a:noFill/>
        </p:spPr>
        <p:txBody>
          <a:bodyPr/>
          <a:lstStyle/>
          <a:p>
            <a:fld id="{BAC1D2F9-B9DF-4A8E-ACE3-E846421F1B55}" type="slidenum">
              <a:rPr lang="en-US" smtClean="0"/>
              <a:pPr/>
              <a:t>16</a:t>
            </a:fld>
            <a:endParaRPr lang="en-US"/>
          </a:p>
        </p:txBody>
      </p:sp>
    </p:spTree>
    <p:extLst>
      <p:ext uri="{BB962C8B-B14F-4D97-AF65-F5344CB8AC3E}">
        <p14:creationId xmlns:p14="http://schemas.microsoft.com/office/powerpoint/2010/main" val="34836179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p:spPr>
        <p:txBody>
          <a:bodyPr/>
          <a:lstStyle/>
          <a:p>
            <a:fld id="{58C25C0B-9561-40F1-A8D1-62EA24A03CA7}" type="slidenum">
              <a:rPr lang="en-US" smtClean="0"/>
              <a:pPr/>
              <a:t>17</a:t>
            </a:fld>
            <a:endParaRPr lang="en-US"/>
          </a:p>
        </p:txBody>
      </p:sp>
      <p:sp>
        <p:nvSpPr>
          <p:cNvPr id="106499" name="Rectangle 2"/>
          <p:cNvSpPr>
            <a:spLocks noGrp="1" noRot="1" noChangeAspect="1" noChangeArrowheads="1" noTextEdit="1"/>
          </p:cNvSpPr>
          <p:nvPr>
            <p:ph type="sldImg"/>
          </p:nvPr>
        </p:nvSpPr>
        <p:spPr>
          <a:ln/>
        </p:spPr>
      </p:sp>
      <p:sp>
        <p:nvSpPr>
          <p:cNvPr id="106500" name="Rectangle 3"/>
          <p:cNvSpPr>
            <a:spLocks noGrp="1" noChangeArrowheads="1"/>
          </p:cNvSpPr>
          <p:nvPr>
            <p:ph type="body" idx="1"/>
          </p:nvPr>
        </p:nvSpPr>
        <p:spPr>
          <a:noFill/>
          <a:ln/>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Read</a:t>
            </a:r>
            <a:r>
              <a:rPr lang="en-US" b="1" baseline="0" dirty="0"/>
              <a:t> slide.</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God wants you to have a better, fuller life.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Are you thinking of some positive choices and changes you would like to make?  (Wait for response)</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You are saying yes to Doctor Good Nutrition.</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eaLnBrk="1" hangingPunct="1"/>
            <a:endParaRPr lang="en-US" b="1" dirty="0"/>
          </a:p>
        </p:txBody>
      </p:sp>
    </p:spTree>
    <p:extLst>
      <p:ext uri="{BB962C8B-B14F-4D97-AF65-F5344CB8AC3E}">
        <p14:creationId xmlns:p14="http://schemas.microsoft.com/office/powerpoint/2010/main" val="5159326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Read slide.</a:t>
            </a:r>
          </a:p>
          <a:p>
            <a:endParaRPr lang="en-US" dirty="0"/>
          </a:p>
          <a:p>
            <a:r>
              <a:rPr lang="en-US" dirty="0"/>
              <a:t>Exercise, especially outdoor exercise in nature,</a:t>
            </a:r>
            <a:r>
              <a:rPr lang="en-US" baseline="0" dirty="0"/>
              <a:t> improves head and well as heart health.</a:t>
            </a:r>
          </a:p>
          <a:p>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F019A549-AC66-4EB9-91EB-8FA16D465EC6}" type="slidenum">
              <a:rPr lang="en-US" smtClean="0"/>
              <a:pPr/>
              <a:t>18</a:t>
            </a:fld>
            <a:endParaRPr lang="en-US"/>
          </a:p>
        </p:txBody>
      </p:sp>
    </p:spTree>
    <p:extLst>
      <p:ext uri="{BB962C8B-B14F-4D97-AF65-F5344CB8AC3E}">
        <p14:creationId xmlns:p14="http://schemas.microsoft.com/office/powerpoint/2010/main" val="77834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a:ln/>
        </p:spPr>
      </p:sp>
      <p:sp>
        <p:nvSpPr>
          <p:cNvPr id="849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benefits of daily exercise are nothing short of astounding!</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Read slide.</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If you’ve got the blues, get out under the blue skies and go for a brisk stroll.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Remember: Motion balances emotion!</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b="1" dirty="0"/>
          </a:p>
        </p:txBody>
      </p:sp>
      <p:sp>
        <p:nvSpPr>
          <p:cNvPr id="849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C6F3462D-8179-448A-A301-AD2E5A1013E8}" type="slidenum">
              <a:rPr lang="en-US" smtClean="0">
                <a:solidFill>
                  <a:prstClr val="black"/>
                </a:solidFill>
              </a:rPr>
              <a:pPr eaLnBrk="1" hangingPunct="1"/>
              <a:t>19</a:t>
            </a:fld>
            <a:endParaRPr lang="en-US">
              <a:solidFill>
                <a:prstClr val="black"/>
              </a:solidFill>
            </a:endParaRPr>
          </a:p>
        </p:txBody>
      </p:sp>
    </p:spTree>
    <p:extLst>
      <p:ext uri="{BB962C8B-B14F-4D97-AF65-F5344CB8AC3E}">
        <p14:creationId xmlns:p14="http://schemas.microsoft.com/office/powerpoint/2010/main" val="6515871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019A549-AC66-4EB9-91EB-8FA16D465EC6}" type="slidenum">
              <a:rPr lang="en-US" smtClean="0"/>
              <a:pPr/>
              <a:t>2</a:t>
            </a:fld>
            <a:endParaRPr lang="en-US"/>
          </a:p>
        </p:txBody>
      </p:sp>
    </p:spTree>
    <p:extLst>
      <p:ext uri="{BB962C8B-B14F-4D97-AF65-F5344CB8AC3E}">
        <p14:creationId xmlns:p14="http://schemas.microsoft.com/office/powerpoint/2010/main" val="26915419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a:ln/>
        </p:spPr>
      </p:sp>
      <p:sp>
        <p:nvSpPr>
          <p:cNvPr id="839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dirty="0"/>
              <a:t>Read slide.</a:t>
            </a:r>
          </a:p>
          <a:p>
            <a:endParaRPr lang="en-US" dirty="0"/>
          </a:p>
          <a:p>
            <a:r>
              <a:rPr lang="en-US" baseline="0" dirty="0"/>
              <a:t>Ask yourself: What do I love to do; how can I get exercise every day; and what do I need to do to keep at it and challenge myself to get more?  </a:t>
            </a:r>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The</a:t>
            </a:r>
            <a:r>
              <a:rPr lang="en-US" baseline="0" dirty="0"/>
              <a:t>re is no pill or potion on the market that comes close to Doctor Exercise!  </a:t>
            </a:r>
          </a:p>
          <a:p>
            <a:endParaRPr lang="en-US" b="1" dirty="0"/>
          </a:p>
        </p:txBody>
      </p:sp>
      <p:sp>
        <p:nvSpPr>
          <p:cNvPr id="839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25B8CE73-4F61-42CC-9B76-1FD77E427D64}" type="slidenum">
              <a:rPr lang="en-US" smtClean="0">
                <a:solidFill>
                  <a:prstClr val="black"/>
                </a:solidFill>
              </a:rPr>
              <a:pPr eaLnBrk="1" hangingPunct="1"/>
              <a:t>20</a:t>
            </a:fld>
            <a:endParaRPr lang="en-US">
              <a:solidFill>
                <a:prstClr val="black"/>
              </a:solidFill>
            </a:endParaRPr>
          </a:p>
        </p:txBody>
      </p:sp>
    </p:spTree>
    <p:extLst>
      <p:ext uri="{BB962C8B-B14F-4D97-AF65-F5344CB8AC3E}">
        <p14:creationId xmlns:p14="http://schemas.microsoft.com/office/powerpoint/2010/main" val="24231657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Read slide.</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This may be one of the most neglected</a:t>
            </a:r>
            <a:r>
              <a:rPr lang="en-US" baseline="0" dirty="0"/>
              <a:t> natural doctors for healing mind and body: quality sleep.</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Rested people have fewer junk food cravings, eat fewer calories, and experience better blood sugar control.</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fld id="{F019A549-AC66-4EB9-91EB-8FA16D465EC6}" type="slidenum">
              <a:rPr lang="en-US" smtClean="0"/>
              <a:pPr/>
              <a:t>21</a:t>
            </a:fld>
            <a:endParaRPr lang="en-US"/>
          </a:p>
        </p:txBody>
      </p:sp>
    </p:spTree>
    <p:extLst>
      <p:ext uri="{BB962C8B-B14F-4D97-AF65-F5344CB8AC3E}">
        <p14:creationId xmlns:p14="http://schemas.microsoft.com/office/powerpoint/2010/main" val="26941277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a:t>Read slide.</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endParaRPr lang="en-US" dirty="0"/>
          </a:p>
          <a:p>
            <a:endParaRPr lang="en-US" dirty="0"/>
          </a:p>
        </p:txBody>
      </p:sp>
      <p:sp>
        <p:nvSpPr>
          <p:cNvPr id="4" name="Slide Number Placeholder 3"/>
          <p:cNvSpPr>
            <a:spLocks noGrp="1"/>
          </p:cNvSpPr>
          <p:nvPr>
            <p:ph type="sldNum" sz="quarter" idx="10"/>
          </p:nvPr>
        </p:nvSpPr>
        <p:spPr/>
        <p:txBody>
          <a:bodyPr/>
          <a:lstStyle/>
          <a:p>
            <a:fld id="{504B8052-902D-4748-B992-EB3679C4BE33}" type="slidenum">
              <a:rPr lang="en-US" smtClean="0"/>
              <a:pPr/>
              <a:t>22</a:t>
            </a:fld>
            <a:endParaRPr lang="en-US"/>
          </a:p>
        </p:txBody>
      </p:sp>
    </p:spTree>
    <p:extLst>
      <p:ext uri="{BB962C8B-B14F-4D97-AF65-F5344CB8AC3E}">
        <p14:creationId xmlns:p14="http://schemas.microsoft.com/office/powerpoint/2010/main" val="24413272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BD4F6281-8AFE-41A5-A694-2C42D923A6CD}" type="slidenum">
              <a:rPr lang="en-US" smtClean="0"/>
              <a:pPr eaLnBrk="1" hangingPunct="1"/>
              <a:t>23</a:t>
            </a:fld>
            <a:endParaRPr lang="en-US"/>
          </a:p>
        </p:txBody>
      </p:sp>
      <p:sp>
        <p:nvSpPr>
          <p:cNvPr id="44035" name="Rectangle 2"/>
          <p:cNvSpPr>
            <a:spLocks noGrp="1" noRot="1" noChangeAspect="1" noChangeArrowheads="1" noTextEdit="1"/>
          </p:cNvSpPr>
          <p:nvPr>
            <p:ph type="sldImg"/>
          </p:nvPr>
        </p:nvSpPr>
        <p:spPr>
          <a:xfrm>
            <a:off x="1114425" y="679450"/>
            <a:ext cx="4629150" cy="3471863"/>
          </a:xfrm>
          <a:ln/>
        </p:spPr>
      </p:sp>
      <p:sp>
        <p:nvSpPr>
          <p:cNvPr id="44036" name="Rectangle 3"/>
          <p:cNvSpPr>
            <a:spLocks noGrp="1" noChangeArrowheads="1"/>
          </p:cNvSpPr>
          <p:nvPr>
            <p:ph type="body" idx="1"/>
          </p:nvPr>
        </p:nvSpPr>
        <p:spPr>
          <a:xfrm>
            <a:off x="904875" y="4376738"/>
            <a:ext cx="5048250" cy="40751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a:t>Read slide.</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Conversely, establishing regular early-to-bed </a:t>
            </a:r>
            <a:r>
              <a:rPr lang="en-US" dirty="0"/>
              <a:t>sleep patterns helps control stress hormones</a:t>
            </a:r>
            <a:r>
              <a:rPr lang="en-US" baseline="0" dirty="0"/>
              <a:t> that sap mental energy, inhibit learning, and impair judgment.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eaLnBrk="1" hangingPunct="1"/>
            <a:endParaRPr lang="en-US" dirty="0">
              <a:latin typeface="Arial" pitchFamily="34" charset="0"/>
            </a:endParaRPr>
          </a:p>
        </p:txBody>
      </p:sp>
    </p:spTree>
    <p:extLst>
      <p:ext uri="{BB962C8B-B14F-4D97-AF65-F5344CB8AC3E}">
        <p14:creationId xmlns:p14="http://schemas.microsoft.com/office/powerpoint/2010/main" val="25392263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a:t>Read</a:t>
            </a:r>
            <a:r>
              <a:rPr lang="en-US" b="1" baseline="0" dirty="0"/>
              <a:t> slide.</a:t>
            </a:r>
          </a:p>
          <a:p>
            <a:endParaRPr lang="en-US" baseline="0" dirty="0"/>
          </a:p>
          <a:p>
            <a:r>
              <a:rPr lang="en-US" baseline="0" dirty="0"/>
              <a:t>What is a “sleep routine”?  It is any series of activities that signal your brain that the day is drawing to a close.  It may be a favorite bathrobe or retreat to a special reading chair; story time with the kids, or an evening walk with your dog.  </a:t>
            </a:r>
          </a:p>
          <a:p>
            <a:endParaRPr lang="en-US" baseline="0" dirty="0"/>
          </a:p>
          <a:p>
            <a:r>
              <a:rPr lang="en-US" baseline="0" dirty="0"/>
              <a:t>Have you found a special sleep routine to be helpful to you?  (Wait for response)</a:t>
            </a:r>
          </a:p>
          <a:p>
            <a:endParaRPr lang="en-US" baseline="0" dirty="0"/>
          </a:p>
          <a:p>
            <a:r>
              <a:rPr lang="en-US" baseline="0" dirty="0"/>
              <a:t>It is a good idea to put media away several hours before bedtime.  Media wakes the brain up and resets the body clock and can create havoc with your sleep schedule.</a:t>
            </a:r>
            <a:endParaRPr lang="en-US" dirty="0"/>
          </a:p>
        </p:txBody>
      </p:sp>
      <p:sp>
        <p:nvSpPr>
          <p:cNvPr id="4" name="Slide Number Placeholder 3"/>
          <p:cNvSpPr>
            <a:spLocks noGrp="1"/>
          </p:cNvSpPr>
          <p:nvPr>
            <p:ph type="sldNum" sz="quarter" idx="10"/>
          </p:nvPr>
        </p:nvSpPr>
        <p:spPr/>
        <p:txBody>
          <a:bodyPr/>
          <a:lstStyle/>
          <a:p>
            <a:fld id="{504B8052-902D-4748-B992-EB3679C4BE33}" type="slidenum">
              <a:rPr lang="en-US" smtClean="0"/>
              <a:pPr/>
              <a:t>24</a:t>
            </a:fld>
            <a:endParaRPr lang="en-US"/>
          </a:p>
        </p:txBody>
      </p:sp>
    </p:spTree>
    <p:extLst>
      <p:ext uri="{BB962C8B-B14F-4D97-AF65-F5344CB8AC3E}">
        <p14:creationId xmlns:p14="http://schemas.microsoft.com/office/powerpoint/2010/main" val="19010545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Read</a:t>
            </a:r>
            <a:r>
              <a:rPr lang="en-US" b="1" baseline="0" dirty="0"/>
              <a:t> slide.</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Caffeine disrupts quality deep sleep even 12 hours after ingestion.</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Generally speaking, mealtime should be over several hours before bed so the stomach is empty before retiring.</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Refreshing, regular sleep</a:t>
            </a:r>
            <a:r>
              <a:rPr lang="en-US" dirty="0"/>
              <a:t> reduces irritability, boosts immune health and restores energy!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When it comes to mental and physical well-being and quality of life, no one can afford to neglect Doctor Sleep!</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fld id="{504B8052-902D-4748-B992-EB3679C4BE33}" type="slidenum">
              <a:rPr lang="en-US" smtClean="0"/>
              <a:pPr/>
              <a:t>25</a:t>
            </a:fld>
            <a:endParaRPr lang="en-US"/>
          </a:p>
        </p:txBody>
      </p:sp>
    </p:spTree>
    <p:extLst>
      <p:ext uri="{BB962C8B-B14F-4D97-AF65-F5344CB8AC3E}">
        <p14:creationId xmlns:p14="http://schemas.microsoft.com/office/powerpoint/2010/main" val="17108341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Read</a:t>
            </a:r>
            <a:r>
              <a:rPr lang="en-US" b="1" baseline="0" dirty="0"/>
              <a:t> slide.</a:t>
            </a:r>
          </a:p>
          <a:p>
            <a:endParaRPr lang="en-US" baseline="0" dirty="0"/>
          </a:p>
          <a:p>
            <a:r>
              <a:rPr lang="en-US" baseline="0" dirty="0"/>
              <a:t>This is especially important if you have known existing health conditions or medications that need monitoring, as positive lifestyle changes can reduce or eliminate the need for certain medications over time.  </a:t>
            </a:r>
          </a:p>
          <a:p>
            <a:endParaRPr lang="en-US" baseline="0" dirty="0"/>
          </a:p>
        </p:txBody>
      </p:sp>
      <p:sp>
        <p:nvSpPr>
          <p:cNvPr id="4" name="Slide Number Placeholder 3"/>
          <p:cNvSpPr>
            <a:spLocks noGrp="1"/>
          </p:cNvSpPr>
          <p:nvPr>
            <p:ph type="sldNum" sz="quarter" idx="10"/>
          </p:nvPr>
        </p:nvSpPr>
        <p:spPr/>
        <p:txBody>
          <a:bodyPr/>
          <a:lstStyle/>
          <a:p>
            <a:fld id="{F019A549-AC66-4EB9-91EB-8FA16D465EC6}" type="slidenum">
              <a:rPr lang="en-US" smtClean="0"/>
              <a:pPr/>
              <a:t>26</a:t>
            </a:fld>
            <a:endParaRPr lang="en-US"/>
          </a:p>
        </p:txBody>
      </p:sp>
    </p:spTree>
    <p:extLst>
      <p:ext uri="{BB962C8B-B14F-4D97-AF65-F5344CB8AC3E}">
        <p14:creationId xmlns:p14="http://schemas.microsoft.com/office/powerpoint/2010/main" val="3569464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Read</a:t>
            </a:r>
            <a:r>
              <a:rPr lang="en-US" b="1" baseline="0" dirty="0"/>
              <a:t> slide.</a:t>
            </a:r>
          </a:p>
          <a:p>
            <a:endParaRPr lang="en-US" baseline="0" dirty="0"/>
          </a:p>
          <a:p>
            <a:r>
              <a:rPr lang="en-US" baseline="0" dirty="0"/>
              <a:t>Attitude is not to be confused with feeling.  Attitude has been defined as an outlook or orientation toward people, situations, or life.</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F019A549-AC66-4EB9-91EB-8FA16D465EC6}" type="slidenum">
              <a:rPr lang="en-US" smtClean="0"/>
              <a:pPr/>
              <a:t>27</a:t>
            </a:fld>
            <a:endParaRPr lang="en-US"/>
          </a:p>
        </p:txBody>
      </p:sp>
    </p:spTree>
    <p:extLst>
      <p:ext uri="{BB962C8B-B14F-4D97-AF65-F5344CB8AC3E}">
        <p14:creationId xmlns:p14="http://schemas.microsoft.com/office/powerpoint/2010/main" val="45428639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a:ln/>
        </p:spPr>
      </p:sp>
      <p:sp>
        <p:nvSpPr>
          <p:cNvPr id="583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dirty="0"/>
              <a:t>Read slide.</a:t>
            </a:r>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effectLst>
                  <a:outerShdw blurRad="50800" dist="63500" dir="2700000" algn="tl" rotWithShape="0">
                    <a:prstClr val="black">
                      <a:alpha val="65000"/>
                    </a:prstClr>
                  </a:outerShdw>
                </a:effectLst>
                <a:cs typeface="Arial" pitchFamily="34" charset="0"/>
              </a:rPr>
              <a:t>A resentful attitude about the past can quench opportunities for experiencing gratitude in the present.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bg1"/>
              </a:solidFill>
              <a:effectLst>
                <a:outerShdw blurRad="50800" dist="63500" dir="2700000" algn="tl" rotWithShape="0">
                  <a:prstClr val="black">
                    <a:alpha val="65000"/>
                  </a:prstClr>
                </a:outerShdw>
              </a:effectLst>
              <a:cs typeface="Arial"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effectLst>
                  <a:outerShdw blurRad="50800" dist="63500" dir="2700000" algn="tl" rotWithShape="0">
                    <a:prstClr val="black">
                      <a:alpha val="65000"/>
                    </a:prstClr>
                  </a:outerShdw>
                </a:effectLst>
                <a:cs typeface="Arial" pitchFamily="34" charset="0"/>
              </a:rPr>
              <a:t>But new experiences of gratitude can greatly diminish resentment about negative memories  of the past. (</a:t>
            </a:r>
            <a:r>
              <a:rPr lang="en-US" sz="1200" dirty="0" err="1">
                <a:solidFill>
                  <a:srgbClr val="FFFF99"/>
                </a:solidFill>
                <a:effectLst>
                  <a:outerShdw blurRad="50800" dist="63500" dir="2700000" algn="tl" rotWithShape="0">
                    <a:prstClr val="black">
                      <a:alpha val="65000"/>
                    </a:prstClr>
                  </a:outerShdw>
                </a:effectLst>
                <a:cs typeface="Arial" pitchFamily="34" charset="0"/>
              </a:rPr>
              <a:t>Soc</a:t>
            </a:r>
            <a:r>
              <a:rPr lang="en-US" sz="1200" dirty="0">
                <a:solidFill>
                  <a:srgbClr val="FFFF99"/>
                </a:solidFill>
                <a:effectLst>
                  <a:outerShdw blurRad="50800" dist="63500" dir="2700000" algn="tl" rotWithShape="0">
                    <a:prstClr val="black">
                      <a:alpha val="65000"/>
                    </a:prstClr>
                  </a:outerShdw>
                </a:effectLst>
                <a:cs typeface="Arial" pitchFamily="34" charset="0"/>
              </a:rPr>
              <a:t> </a:t>
            </a:r>
            <a:r>
              <a:rPr lang="en-US" sz="1200" dirty="0" err="1">
                <a:solidFill>
                  <a:srgbClr val="FFFF99"/>
                </a:solidFill>
                <a:effectLst>
                  <a:outerShdw blurRad="50800" dist="63500" dir="2700000" algn="tl" rotWithShape="0">
                    <a:prstClr val="black">
                      <a:alpha val="65000"/>
                    </a:prstClr>
                  </a:outerShdw>
                </a:effectLst>
                <a:cs typeface="Arial" pitchFamily="34" charset="0"/>
              </a:rPr>
              <a:t>Behav</a:t>
            </a:r>
            <a:r>
              <a:rPr lang="en-US" sz="1200" dirty="0">
                <a:solidFill>
                  <a:srgbClr val="FFFF99"/>
                </a:solidFill>
                <a:effectLst>
                  <a:outerShdw blurRad="50800" dist="63500" dir="2700000" algn="tl" rotWithShape="0">
                    <a:prstClr val="black">
                      <a:alpha val="65000"/>
                    </a:prstClr>
                  </a:outerShdw>
                </a:effectLst>
                <a:cs typeface="Arial" pitchFamily="34" charset="0"/>
              </a:rPr>
              <a:t> </a:t>
            </a:r>
            <a:r>
              <a:rPr lang="en-US" sz="1200" dirty="0" err="1">
                <a:solidFill>
                  <a:srgbClr val="FFFF99"/>
                </a:solidFill>
                <a:effectLst>
                  <a:outerShdw blurRad="50800" dist="63500" dir="2700000" algn="tl" rotWithShape="0">
                    <a:prstClr val="black">
                      <a:alpha val="65000"/>
                    </a:prstClr>
                  </a:outerShdw>
                </a:effectLst>
                <a:cs typeface="Arial" pitchFamily="34" charset="0"/>
              </a:rPr>
              <a:t>Pers</a:t>
            </a:r>
            <a:r>
              <a:rPr lang="en-US" sz="1200" dirty="0">
                <a:solidFill>
                  <a:srgbClr val="FFFF99"/>
                </a:solidFill>
                <a:effectLst>
                  <a:outerShdw blurRad="50800" dist="63500" dir="2700000" algn="tl" rotWithShape="0">
                    <a:prstClr val="black">
                      <a:alpha val="65000"/>
                    </a:prstClr>
                  </a:outerShdw>
                </a:effectLst>
                <a:cs typeface="Arial" pitchFamily="34" charset="0"/>
              </a:rPr>
              <a:t> 2003;31(5):431-452)</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bg1"/>
              </a:solidFill>
              <a:effectLst>
                <a:outerShdw blurRad="50800" dist="63500" dir="2700000" algn="tl" rotWithShape="0">
                  <a:prstClr val="black">
                    <a:alpha val="65000"/>
                  </a:prstClr>
                </a:outerShdw>
              </a:effectLst>
              <a:cs typeface="Arial"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bg1"/>
              </a:solidFill>
              <a:effectLst>
                <a:outerShdw blurRad="50800" dist="63500" dir="2700000" algn="tl" rotWithShape="0">
                  <a:prstClr val="black">
                    <a:alpha val="65000"/>
                  </a:prstClr>
                </a:outerShdw>
              </a:effectLst>
              <a:cs typeface="Arial"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CCFF99"/>
              </a:solidFill>
              <a:effectLst>
                <a:outerShdw blurRad="50800" dist="63500" dir="2700000" algn="tl" rotWithShape="0">
                  <a:prstClr val="black">
                    <a:alpha val="65000"/>
                  </a:prstClr>
                </a:outerShdw>
              </a:effectLst>
              <a:cs typeface="Arial" pitchFamily="34" charset="0"/>
            </a:endParaRPr>
          </a:p>
          <a:p>
            <a:endParaRPr lang="en-US" dirty="0"/>
          </a:p>
          <a:p>
            <a:endParaRPr lang="en-US" b="1" dirty="0"/>
          </a:p>
        </p:txBody>
      </p:sp>
      <p:sp>
        <p:nvSpPr>
          <p:cNvPr id="583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D578F798-9912-499B-87A0-84F8D03DE726}" type="slidenum">
              <a:rPr lang="en-US" smtClean="0">
                <a:solidFill>
                  <a:prstClr val="black"/>
                </a:solidFill>
              </a:rPr>
              <a:pPr eaLnBrk="1" hangingPunct="1"/>
              <a:t>28</a:t>
            </a:fld>
            <a:endParaRPr lang="en-US">
              <a:solidFill>
                <a:prstClr val="black"/>
              </a:solidFill>
            </a:endParaRPr>
          </a:p>
        </p:txBody>
      </p:sp>
    </p:spTree>
    <p:extLst>
      <p:ext uri="{BB962C8B-B14F-4D97-AF65-F5344CB8AC3E}">
        <p14:creationId xmlns:p14="http://schemas.microsoft.com/office/powerpoint/2010/main" val="164555450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a:ln/>
        </p:spPr>
      </p:sp>
      <p:sp>
        <p:nvSpPr>
          <p:cNvPr id="573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Read</a:t>
            </a:r>
            <a:r>
              <a:rPr lang="en-US" b="1" baseline="0" dirty="0"/>
              <a:t> slide.</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The good news is that if you suffer from a chronically negative outlook, a genuine, brain-altering “attitude adjustment” is possible!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God created you with</a:t>
            </a:r>
            <a:r>
              <a:rPr lang="en-US" baseline="0" dirty="0"/>
              <a:t> a good plan in mind.  He wants you to walk through life with </a:t>
            </a:r>
            <a:r>
              <a:rPr lang="en-US" dirty="0"/>
              <a:t>a sense of meaning and purpose.</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Read</a:t>
            </a:r>
            <a:r>
              <a:rPr lang="en-US" baseline="0" dirty="0"/>
              <a:t> God’s Word, repeat His promises, focus on solutions rather than problems, and watch your outlook brighten and your faith grow, even when facing challenges.  </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bg1"/>
              </a:solidFill>
              <a:effectLst>
                <a:outerShdw blurRad="50800" dist="63500" dir="2700000" algn="tl" rotWithShape="0">
                  <a:prstClr val="black">
                    <a:alpha val="65000"/>
                  </a:prstClr>
                </a:outerShdw>
              </a:effectLst>
              <a:cs typeface="Arial"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endParaRPr lang="en-US" dirty="0"/>
          </a:p>
        </p:txBody>
      </p:sp>
      <p:sp>
        <p:nvSpPr>
          <p:cNvPr id="573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D8DC982D-51FC-4D47-B366-C90F18F6922E}" type="slidenum">
              <a:rPr lang="en-US" smtClean="0">
                <a:solidFill>
                  <a:prstClr val="black"/>
                </a:solidFill>
              </a:rPr>
              <a:pPr eaLnBrk="1" hangingPunct="1"/>
              <a:t>29</a:t>
            </a:fld>
            <a:endParaRPr lang="en-US">
              <a:solidFill>
                <a:prstClr val="black"/>
              </a:solidFill>
            </a:endParaRPr>
          </a:p>
        </p:txBody>
      </p:sp>
    </p:spTree>
    <p:extLst>
      <p:ext uri="{BB962C8B-B14F-4D97-AF65-F5344CB8AC3E}">
        <p14:creationId xmlns:p14="http://schemas.microsoft.com/office/powerpoint/2010/main" val="38287085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Presenter: Please read and study the tract that accompanies this PowerPoint</a:t>
            </a:r>
            <a:r>
              <a:rPr lang="en-US" b="1" baseline="0" dirty="0"/>
              <a:t> to prepare for this presentation. </a:t>
            </a:r>
            <a:endParaRPr lang="en-US" b="1" dirty="0"/>
          </a:p>
          <a:p>
            <a:endParaRPr lang="en-US" b="0" dirty="0"/>
          </a:p>
          <a:p>
            <a:r>
              <a:rPr lang="en-US" b="0" dirty="0"/>
              <a:t>No matter how you write the prescription, healthcare is expensive.</a:t>
            </a:r>
          </a:p>
          <a:p>
            <a:endParaRPr lang="en-US" b="0" dirty="0"/>
          </a:p>
          <a:p>
            <a:r>
              <a:rPr lang="en-US" b="0" dirty="0"/>
              <a:t>We talk a lot about health care benefits</a:t>
            </a:r>
            <a:r>
              <a:rPr lang="en-US" b="0" dirty="0">
                <a:solidFill>
                  <a:srgbClr val="000000"/>
                </a:solidFill>
              </a:rPr>
              <a:t>, but not nearly enough about “self-care” benefits.</a:t>
            </a:r>
          </a:p>
          <a:p>
            <a:endParaRPr lang="en-US" b="0" dirty="0">
              <a:solidFill>
                <a:srgbClr val="000000"/>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b="0" dirty="0">
                <a:solidFill>
                  <a:srgbClr val="000000"/>
                </a:solidFill>
              </a:rPr>
              <a:t>Our topic in this session is:  </a:t>
            </a:r>
            <a:r>
              <a:rPr lang="en-US" b="1" dirty="0"/>
              <a:t>Read slide.</a:t>
            </a:r>
          </a:p>
          <a:p>
            <a:endParaRPr lang="en-US" b="0" dirty="0">
              <a:solidFill>
                <a:srgbClr val="000000"/>
              </a:solidFill>
            </a:endParaRPr>
          </a:p>
          <a:p>
            <a:endParaRPr lang="en-US" b="0" dirty="0"/>
          </a:p>
          <a:p>
            <a:endParaRPr lang="en-US" b="0" baseline="0" dirty="0">
              <a:solidFill>
                <a:srgbClr val="C00000"/>
              </a:solidFill>
            </a:endParaRPr>
          </a:p>
        </p:txBody>
      </p:sp>
      <p:sp>
        <p:nvSpPr>
          <p:cNvPr id="4" name="Slide Number Placeholder 3"/>
          <p:cNvSpPr>
            <a:spLocks noGrp="1"/>
          </p:cNvSpPr>
          <p:nvPr>
            <p:ph type="sldNum" sz="quarter" idx="10"/>
          </p:nvPr>
        </p:nvSpPr>
        <p:spPr/>
        <p:txBody>
          <a:bodyPr/>
          <a:lstStyle/>
          <a:p>
            <a:fld id="{F019A549-AC66-4EB9-91EB-8FA16D465EC6}" type="slidenum">
              <a:rPr lang="en-US" smtClean="0"/>
              <a:pPr/>
              <a:t>3</a:t>
            </a:fld>
            <a:endParaRPr lang="en-US"/>
          </a:p>
        </p:txBody>
      </p:sp>
    </p:spTree>
    <p:extLst>
      <p:ext uri="{BB962C8B-B14F-4D97-AF65-F5344CB8AC3E}">
        <p14:creationId xmlns:p14="http://schemas.microsoft.com/office/powerpoint/2010/main" val="37696652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Read slide.</a:t>
            </a:r>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Taking time for healthful relationships creates opportunities for giving as well as receiving.</a:t>
            </a:r>
          </a:p>
          <a:p>
            <a:endParaRPr lang="en-US" dirty="0"/>
          </a:p>
        </p:txBody>
      </p:sp>
      <p:sp>
        <p:nvSpPr>
          <p:cNvPr id="4" name="Slide Number Placeholder 3"/>
          <p:cNvSpPr>
            <a:spLocks noGrp="1"/>
          </p:cNvSpPr>
          <p:nvPr>
            <p:ph type="sldNum" sz="quarter" idx="10"/>
          </p:nvPr>
        </p:nvSpPr>
        <p:spPr/>
        <p:txBody>
          <a:bodyPr/>
          <a:lstStyle/>
          <a:p>
            <a:fld id="{F019A549-AC66-4EB9-91EB-8FA16D465EC6}" type="slidenum">
              <a:rPr lang="en-US" smtClean="0"/>
              <a:pPr/>
              <a:t>30</a:t>
            </a:fld>
            <a:endParaRPr lang="en-US"/>
          </a:p>
        </p:txBody>
      </p:sp>
    </p:spTree>
    <p:extLst>
      <p:ext uri="{BB962C8B-B14F-4D97-AF65-F5344CB8AC3E}">
        <p14:creationId xmlns:p14="http://schemas.microsoft.com/office/powerpoint/2010/main" val="196554602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Read slide.</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Taking time for others and sharing in their lives puts our own problems in perspective and creates an outlet for love, kindness, and caring.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And that is the source of true joy</a:t>
            </a:r>
            <a:r>
              <a:rPr lang="en-US" baseline="0" dirty="0"/>
              <a:t> and happiness in life.</a:t>
            </a:r>
            <a:endParaRPr lang="en-US" dirty="0"/>
          </a:p>
          <a:p>
            <a:endParaRPr lang="en-US" dirty="0"/>
          </a:p>
        </p:txBody>
      </p:sp>
      <p:sp>
        <p:nvSpPr>
          <p:cNvPr id="4" name="Slide Number Placeholder 3"/>
          <p:cNvSpPr>
            <a:spLocks noGrp="1"/>
          </p:cNvSpPr>
          <p:nvPr>
            <p:ph type="sldNum" sz="quarter" idx="10"/>
          </p:nvPr>
        </p:nvSpPr>
        <p:spPr/>
        <p:txBody>
          <a:bodyPr/>
          <a:lstStyle/>
          <a:p>
            <a:fld id="{F019A549-AC66-4EB9-91EB-8FA16D465EC6}" type="slidenum">
              <a:rPr lang="en-US" smtClean="0"/>
              <a:pPr/>
              <a:t>31</a:t>
            </a:fld>
            <a:endParaRPr lang="en-US"/>
          </a:p>
        </p:txBody>
      </p:sp>
    </p:spTree>
    <p:extLst>
      <p:ext uri="{BB962C8B-B14F-4D97-AF65-F5344CB8AC3E}">
        <p14:creationId xmlns:p14="http://schemas.microsoft.com/office/powerpoint/2010/main" val="69847070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Read slide.</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Taking time for positive caring and relationships</a:t>
            </a:r>
            <a:r>
              <a:rPr lang="en-US" baseline="0" dirty="0"/>
              <a:t> is never time wasted.  </a:t>
            </a:r>
          </a:p>
          <a:p>
            <a:endParaRPr lang="en-US" baseline="0" dirty="0"/>
          </a:p>
          <a:p>
            <a:r>
              <a:rPr lang="en-US" baseline="0" dirty="0"/>
              <a:t>It is golden time well spent, and the stuff memories are made of.</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F019A549-AC66-4EB9-91EB-8FA16D465EC6}" type="slidenum">
              <a:rPr lang="en-US" smtClean="0"/>
              <a:pPr/>
              <a:t>32</a:t>
            </a:fld>
            <a:endParaRPr lang="en-US"/>
          </a:p>
        </p:txBody>
      </p:sp>
    </p:spTree>
    <p:extLst>
      <p:ext uri="{BB962C8B-B14F-4D97-AF65-F5344CB8AC3E}">
        <p14:creationId xmlns:p14="http://schemas.microsoft.com/office/powerpoint/2010/main" val="395607394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Read slide.</a:t>
            </a:r>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Creativity and learning don’t need to end with your last day in school.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Challenging</a:t>
            </a:r>
            <a:r>
              <a:rPr lang="en-US" baseline="0" dirty="0"/>
              <a:t> your brain by learning new, positive things changes your world for the better.</a:t>
            </a:r>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3B0B282E-9C0B-4985-9C4B-FD440F3AE172}" type="slidenum">
              <a:rPr lang="en-US" smtClean="0"/>
              <a:t>33</a:t>
            </a:fld>
            <a:endParaRPr lang="en-US"/>
          </a:p>
        </p:txBody>
      </p:sp>
    </p:spTree>
    <p:extLst>
      <p:ext uri="{BB962C8B-B14F-4D97-AF65-F5344CB8AC3E}">
        <p14:creationId xmlns:p14="http://schemas.microsoft.com/office/powerpoint/2010/main" val="338629979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Read slide.</a:t>
            </a:r>
          </a:p>
          <a:p>
            <a:endParaRPr lang="en-US" dirty="0"/>
          </a:p>
          <a:p>
            <a:r>
              <a:rPr lang="en-US" dirty="0"/>
              <a:t>What are you</a:t>
            </a:r>
            <a:r>
              <a:rPr lang="en-US" baseline="0" dirty="0"/>
              <a:t> learning that is brand new? (Wait for response)</a:t>
            </a:r>
          </a:p>
          <a:p>
            <a:endParaRPr lang="en-US" baseline="0" dirty="0"/>
          </a:p>
          <a:p>
            <a:r>
              <a:rPr lang="en-US" baseline="0" dirty="0"/>
              <a:t>What would you like to learn that is outside of your regular line of activity?  (Wait for response)</a:t>
            </a:r>
            <a:endParaRPr lang="en-US" dirty="0"/>
          </a:p>
        </p:txBody>
      </p:sp>
      <p:sp>
        <p:nvSpPr>
          <p:cNvPr id="4" name="Slide Number Placeholder 3"/>
          <p:cNvSpPr>
            <a:spLocks noGrp="1"/>
          </p:cNvSpPr>
          <p:nvPr>
            <p:ph type="sldNum" sz="quarter" idx="10"/>
          </p:nvPr>
        </p:nvSpPr>
        <p:spPr/>
        <p:txBody>
          <a:bodyPr/>
          <a:lstStyle/>
          <a:p>
            <a:fld id="{F019A549-AC66-4EB9-91EB-8FA16D465EC6}" type="slidenum">
              <a:rPr lang="en-US" smtClean="0"/>
              <a:pPr/>
              <a:t>34</a:t>
            </a:fld>
            <a:endParaRPr lang="en-US"/>
          </a:p>
        </p:txBody>
      </p:sp>
    </p:spTree>
    <p:extLst>
      <p:ext uri="{BB962C8B-B14F-4D97-AF65-F5344CB8AC3E}">
        <p14:creationId xmlns:p14="http://schemas.microsoft.com/office/powerpoint/2010/main" val="330983775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Read slide.</a:t>
            </a:r>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Creative and learning environments create challenges and stimulate curiosity.</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The reward of learning is a key strategy for fighting depression and addiction. </a:t>
            </a:r>
          </a:p>
          <a:p>
            <a:endParaRPr lang="en-US" dirty="0"/>
          </a:p>
        </p:txBody>
      </p:sp>
      <p:sp>
        <p:nvSpPr>
          <p:cNvPr id="4" name="Slide Number Placeholder 3"/>
          <p:cNvSpPr>
            <a:spLocks noGrp="1"/>
          </p:cNvSpPr>
          <p:nvPr>
            <p:ph type="sldNum" sz="quarter" idx="10"/>
          </p:nvPr>
        </p:nvSpPr>
        <p:spPr/>
        <p:txBody>
          <a:bodyPr/>
          <a:lstStyle/>
          <a:p>
            <a:fld id="{F019A549-AC66-4EB9-91EB-8FA16D465EC6}" type="slidenum">
              <a:rPr lang="en-US" smtClean="0"/>
              <a:pPr/>
              <a:t>35</a:t>
            </a:fld>
            <a:endParaRPr lang="en-US"/>
          </a:p>
        </p:txBody>
      </p:sp>
    </p:spTree>
    <p:extLst>
      <p:ext uri="{BB962C8B-B14F-4D97-AF65-F5344CB8AC3E}">
        <p14:creationId xmlns:p14="http://schemas.microsoft.com/office/powerpoint/2010/main" val="118300484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Read slide.</a:t>
            </a:r>
          </a:p>
          <a:p>
            <a:endParaRPr lang="en-US" dirty="0"/>
          </a:p>
          <a:p>
            <a:r>
              <a:rPr lang="en-US" dirty="0"/>
              <a:t>Daily,</a:t>
            </a:r>
            <a:r>
              <a:rPr lang="en-US" baseline="0" dirty="0"/>
              <a:t> positive choices help overcome big, bad habits.</a:t>
            </a:r>
          </a:p>
          <a:p>
            <a:endParaRPr lang="en-US" baseline="0" dirty="0"/>
          </a:p>
        </p:txBody>
      </p:sp>
      <p:sp>
        <p:nvSpPr>
          <p:cNvPr id="4" name="Slide Number Placeholder 3"/>
          <p:cNvSpPr>
            <a:spLocks noGrp="1"/>
          </p:cNvSpPr>
          <p:nvPr>
            <p:ph type="sldNum" sz="quarter" idx="10"/>
          </p:nvPr>
        </p:nvSpPr>
        <p:spPr/>
        <p:txBody>
          <a:bodyPr/>
          <a:lstStyle/>
          <a:p>
            <a:fld id="{3B0B282E-9C0B-4985-9C4B-FD440F3AE172}" type="slidenum">
              <a:rPr lang="en-US" smtClean="0"/>
              <a:t>36</a:t>
            </a:fld>
            <a:endParaRPr lang="en-US"/>
          </a:p>
        </p:txBody>
      </p:sp>
    </p:spTree>
    <p:extLst>
      <p:ext uri="{BB962C8B-B14F-4D97-AF65-F5344CB8AC3E}">
        <p14:creationId xmlns:p14="http://schemas.microsoft.com/office/powerpoint/2010/main" val="332376541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Read slide.</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Repetition, patience, and trust in God are the keys to crafting a healthy lifestyle.</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Remember: Successful people are not mistake free—they just refuse to give up!</a:t>
            </a:r>
          </a:p>
          <a:p>
            <a:endParaRPr lang="en-US" dirty="0"/>
          </a:p>
        </p:txBody>
      </p:sp>
      <p:sp>
        <p:nvSpPr>
          <p:cNvPr id="4" name="Slide Number Placeholder 3"/>
          <p:cNvSpPr>
            <a:spLocks noGrp="1"/>
          </p:cNvSpPr>
          <p:nvPr>
            <p:ph type="sldNum" sz="quarter" idx="10"/>
          </p:nvPr>
        </p:nvSpPr>
        <p:spPr/>
        <p:txBody>
          <a:bodyPr/>
          <a:lstStyle/>
          <a:p>
            <a:fld id="{F019A549-AC66-4EB9-91EB-8FA16D465EC6}" type="slidenum">
              <a:rPr lang="en-US" smtClean="0"/>
              <a:pPr/>
              <a:t>37</a:t>
            </a:fld>
            <a:endParaRPr lang="en-US"/>
          </a:p>
        </p:txBody>
      </p:sp>
    </p:spTree>
    <p:extLst>
      <p:ext uri="{BB962C8B-B14F-4D97-AF65-F5344CB8AC3E}">
        <p14:creationId xmlns:p14="http://schemas.microsoft.com/office/powerpoint/2010/main" val="164297712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Read slide.</a:t>
            </a:r>
          </a:p>
          <a:p>
            <a:endParaRPr lang="en-US" dirty="0"/>
          </a:p>
          <a:p>
            <a:r>
              <a:rPr lang="en-US" dirty="0"/>
              <a:t>Spiritual health is at the center of a healthy lifestyle.</a:t>
            </a:r>
          </a:p>
          <a:p>
            <a:endParaRPr lang="en-US" dirty="0"/>
          </a:p>
          <a:p>
            <a:r>
              <a:rPr lang="en-US" dirty="0"/>
              <a:t>It is making peace</a:t>
            </a:r>
            <a:r>
              <a:rPr lang="en-US" baseline="0" dirty="0"/>
              <a:t> with God and allowing His plan, purpose, and power to guide your life.</a:t>
            </a:r>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3B0B282E-9C0B-4985-9C4B-FD440F3AE172}" type="slidenum">
              <a:rPr lang="en-US" smtClean="0"/>
              <a:t>38</a:t>
            </a:fld>
            <a:endParaRPr lang="en-US"/>
          </a:p>
        </p:txBody>
      </p:sp>
    </p:spTree>
    <p:extLst>
      <p:ext uri="{BB962C8B-B14F-4D97-AF65-F5344CB8AC3E}">
        <p14:creationId xmlns:p14="http://schemas.microsoft.com/office/powerpoint/2010/main" val="155368344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Read slide. </a:t>
            </a:r>
          </a:p>
          <a:p>
            <a:endParaRPr lang="en-US" dirty="0"/>
          </a:p>
          <a:p>
            <a:r>
              <a:rPr lang="en-US" dirty="0"/>
              <a:t>Friends, circumstances, and</a:t>
            </a:r>
            <a:r>
              <a:rPr lang="en-US" baseline="0" dirty="0"/>
              <a:t> life can be unpredictable and change over time.  </a:t>
            </a:r>
          </a:p>
          <a:p>
            <a:endParaRPr lang="en-US" baseline="0" dirty="0"/>
          </a:p>
          <a:p>
            <a:r>
              <a:rPr lang="en-US" baseline="0" dirty="0"/>
              <a:t>But Christ never changes.   </a:t>
            </a:r>
            <a:endParaRPr lang="en-US" dirty="0"/>
          </a:p>
          <a:p>
            <a:endParaRPr lang="en-US" dirty="0"/>
          </a:p>
        </p:txBody>
      </p:sp>
      <p:sp>
        <p:nvSpPr>
          <p:cNvPr id="4" name="Slide Number Placeholder 3"/>
          <p:cNvSpPr>
            <a:spLocks noGrp="1"/>
          </p:cNvSpPr>
          <p:nvPr>
            <p:ph type="sldNum" sz="quarter" idx="10"/>
          </p:nvPr>
        </p:nvSpPr>
        <p:spPr/>
        <p:txBody>
          <a:bodyPr/>
          <a:lstStyle/>
          <a:p>
            <a:fld id="{F019A549-AC66-4EB9-91EB-8FA16D465EC6}" type="slidenum">
              <a:rPr lang="en-US" smtClean="0"/>
              <a:pPr/>
              <a:t>39</a:t>
            </a:fld>
            <a:endParaRPr lang="en-US"/>
          </a:p>
        </p:txBody>
      </p:sp>
    </p:spTree>
    <p:extLst>
      <p:ext uri="{BB962C8B-B14F-4D97-AF65-F5344CB8AC3E}">
        <p14:creationId xmlns:p14="http://schemas.microsoft.com/office/powerpoint/2010/main" val="9200308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t>Read slide.</a:t>
            </a:r>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b="0" dirty="0"/>
              <a:t>In this </a:t>
            </a:r>
            <a:r>
              <a:rPr lang="en-US" b="0" dirty="0">
                <a:solidFill>
                  <a:schemeClr val="bg1"/>
                </a:solidFill>
              </a:rPr>
              <a:t>presentation we will be addressing a number of exciting principles that will add </a:t>
            </a:r>
            <a:r>
              <a:rPr lang="en-US" b="0" dirty="0">
                <a:solidFill>
                  <a:srgbClr val="C00000"/>
                </a:solidFill>
              </a:rPr>
              <a:t>quality,</a:t>
            </a:r>
            <a:r>
              <a:rPr lang="en-US" b="0" baseline="0" dirty="0">
                <a:solidFill>
                  <a:srgbClr val="C00000"/>
                </a:solidFill>
              </a:rPr>
              <a:t> value</a:t>
            </a:r>
            <a:r>
              <a:rPr lang="en-US" b="0" baseline="0" dirty="0">
                <a:solidFill>
                  <a:srgbClr val="000000"/>
                </a:solidFill>
              </a:rPr>
              <a:t>, and better health to your life.</a:t>
            </a:r>
          </a:p>
          <a:p>
            <a:endParaRPr lang="en-US" dirty="0"/>
          </a:p>
        </p:txBody>
      </p:sp>
      <p:sp>
        <p:nvSpPr>
          <p:cNvPr id="4" name="Slide Number Placeholder 3"/>
          <p:cNvSpPr>
            <a:spLocks noGrp="1"/>
          </p:cNvSpPr>
          <p:nvPr>
            <p:ph type="sldNum" sz="quarter" idx="10"/>
          </p:nvPr>
        </p:nvSpPr>
        <p:spPr/>
        <p:txBody>
          <a:bodyPr/>
          <a:lstStyle/>
          <a:p>
            <a:fld id="{F019A549-AC66-4EB9-91EB-8FA16D465EC6}" type="slidenum">
              <a:rPr lang="en-US" smtClean="0"/>
              <a:pPr/>
              <a:t>4</a:t>
            </a:fld>
            <a:endParaRPr lang="en-US"/>
          </a:p>
        </p:txBody>
      </p:sp>
    </p:spTree>
    <p:extLst>
      <p:ext uri="{BB962C8B-B14F-4D97-AF65-F5344CB8AC3E}">
        <p14:creationId xmlns:p14="http://schemas.microsoft.com/office/powerpoint/2010/main" val="407823064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Read slide.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indent="0" algn="l" defTabSz="914400" rtl="0" eaLnBrk="1" fontAlgn="auto" latinLnBrk="0" hangingPunct="1">
              <a:lnSpc>
                <a:spcPct val="100000"/>
              </a:lnSpc>
              <a:spcBef>
                <a:spcPts val="0"/>
              </a:spcBef>
              <a:spcAft>
                <a:spcPts val="0"/>
              </a:spcAft>
              <a:buClrTx/>
              <a:buSzTx/>
              <a:buFontTx/>
              <a:buNone/>
              <a:tabLst/>
              <a:defRPr/>
            </a:pPr>
            <a:r>
              <a:rPr lang="en-US" b="0" dirty="0"/>
              <a:t>Jesus</a:t>
            </a:r>
            <a:r>
              <a:rPr lang="en-US" b="0" baseline="0" dirty="0"/>
              <a:t> Christ wants to be more than your friend.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a:t>He wants to save you and give you eternal life.</a:t>
            </a:r>
            <a:endParaRPr lang="en-US" b="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0" dirty="0"/>
          </a:p>
        </p:txBody>
      </p:sp>
      <p:sp>
        <p:nvSpPr>
          <p:cNvPr id="4" name="Slide Number Placeholder 3"/>
          <p:cNvSpPr>
            <a:spLocks noGrp="1"/>
          </p:cNvSpPr>
          <p:nvPr>
            <p:ph type="sldNum" sz="quarter" idx="10"/>
          </p:nvPr>
        </p:nvSpPr>
        <p:spPr/>
        <p:txBody>
          <a:bodyPr/>
          <a:lstStyle/>
          <a:p>
            <a:fld id="{F019A549-AC66-4EB9-91EB-8FA16D465EC6}" type="slidenum">
              <a:rPr lang="en-US" smtClean="0"/>
              <a:pPr/>
              <a:t>40</a:t>
            </a:fld>
            <a:endParaRPr lang="en-US"/>
          </a:p>
        </p:txBody>
      </p:sp>
    </p:spTree>
    <p:extLst>
      <p:ext uri="{BB962C8B-B14F-4D97-AF65-F5344CB8AC3E}">
        <p14:creationId xmlns:p14="http://schemas.microsoft.com/office/powerpoint/2010/main" val="60137774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Read slide.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God’s 8 natural</a:t>
            </a:r>
            <a:r>
              <a:rPr lang="en-US" baseline="0" dirty="0"/>
              <a:t> doctors are an expression of His love for you.</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They</a:t>
            </a:r>
            <a:r>
              <a:rPr lang="en-US" baseline="0" dirty="0"/>
              <a:t> are part of His plan to bring renewal and restoration into your life.</a:t>
            </a:r>
            <a:endParaRPr lang="en-US" dirty="0"/>
          </a:p>
          <a:p>
            <a:endParaRPr lang="en-US" dirty="0"/>
          </a:p>
          <a:p>
            <a:r>
              <a:rPr lang="en-US" baseline="0" dirty="0"/>
              <a:t>Would you like to ask God to help you to make these positive choices in your life so you can enjoy better mental, physical, and spiritual health?</a:t>
            </a:r>
          </a:p>
          <a:p>
            <a:endParaRPr lang="en-US" baseline="0" dirty="0"/>
          </a:p>
          <a:p>
            <a:r>
              <a:rPr lang="en-US" baseline="0" dirty="0"/>
              <a:t>(Raise your hand as you ask this question)</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F019A549-AC66-4EB9-91EB-8FA16D465EC6}" type="slidenum">
              <a:rPr lang="en-US" smtClean="0"/>
              <a:pPr/>
              <a:t>41</a:t>
            </a:fld>
            <a:endParaRPr lang="en-US"/>
          </a:p>
        </p:txBody>
      </p:sp>
    </p:spTree>
    <p:extLst>
      <p:ext uri="{BB962C8B-B14F-4D97-AF65-F5344CB8AC3E}">
        <p14:creationId xmlns:p14="http://schemas.microsoft.com/office/powerpoint/2010/main" val="25785801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solidFill>
                  <a:schemeClr val="bg1"/>
                </a:solidFill>
              </a:rPr>
              <a:t>Read slide.</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You can use every day, and they will reduce the risk for many diseases, drugs, and doctor’s fees – now that’s a powerful self-care benefit package!</a:t>
            </a:r>
            <a:endParaRPr lang="en-US" dirty="0"/>
          </a:p>
          <a:p>
            <a:endParaRPr lang="en-US" b="0" dirty="0">
              <a:solidFill>
                <a:schemeClr val="bg1"/>
              </a:solidFill>
            </a:endParaRPr>
          </a:p>
        </p:txBody>
      </p:sp>
      <p:sp>
        <p:nvSpPr>
          <p:cNvPr id="4" name="Slide Number Placeholder 3"/>
          <p:cNvSpPr>
            <a:spLocks noGrp="1"/>
          </p:cNvSpPr>
          <p:nvPr>
            <p:ph type="sldNum" sz="quarter" idx="10"/>
          </p:nvPr>
        </p:nvSpPr>
        <p:spPr/>
        <p:txBody>
          <a:bodyPr/>
          <a:lstStyle/>
          <a:p>
            <a:fld id="{F019A549-AC66-4EB9-91EB-8FA16D465EC6}" type="slidenum">
              <a:rPr lang="en-US" smtClean="0"/>
              <a:pPr/>
              <a:t>5</a:t>
            </a:fld>
            <a:endParaRPr lang="en-US"/>
          </a:p>
        </p:txBody>
      </p:sp>
    </p:spTree>
    <p:extLst>
      <p:ext uri="{BB962C8B-B14F-4D97-AF65-F5344CB8AC3E}">
        <p14:creationId xmlns:p14="http://schemas.microsoft.com/office/powerpoint/2010/main" val="14759377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Read slide.</a:t>
            </a:r>
          </a:p>
          <a:p>
            <a:endParaRPr lang="en-US" dirty="0"/>
          </a:p>
          <a:p>
            <a:r>
              <a:rPr lang="en-US" dirty="0"/>
              <a:t>So often we think</a:t>
            </a:r>
            <a:r>
              <a:rPr lang="en-US" baseline="0" dirty="0"/>
              <a:t> of food in connection with “calories” and “weight.”  </a:t>
            </a:r>
          </a:p>
          <a:p>
            <a:endParaRPr lang="en-US" baseline="0" dirty="0"/>
          </a:p>
          <a:p>
            <a:r>
              <a:rPr lang="en-US" baseline="0" dirty="0"/>
              <a:t>But when it comes to nutrition, the major battle is not for the bulge—it’s for the brain.  </a:t>
            </a:r>
            <a:endParaRPr lang="en-US" dirty="0"/>
          </a:p>
        </p:txBody>
      </p:sp>
      <p:sp>
        <p:nvSpPr>
          <p:cNvPr id="4" name="Slide Number Placeholder 3"/>
          <p:cNvSpPr>
            <a:spLocks noGrp="1"/>
          </p:cNvSpPr>
          <p:nvPr>
            <p:ph type="sldNum" sz="quarter" idx="10"/>
          </p:nvPr>
        </p:nvSpPr>
        <p:spPr/>
        <p:txBody>
          <a:bodyPr/>
          <a:lstStyle/>
          <a:p>
            <a:fld id="{F019A549-AC66-4EB9-91EB-8FA16D465EC6}" type="slidenum">
              <a:rPr lang="en-US" smtClean="0"/>
              <a:pPr/>
              <a:t>6</a:t>
            </a:fld>
            <a:endParaRPr lang="en-US"/>
          </a:p>
        </p:txBody>
      </p:sp>
    </p:spTree>
    <p:extLst>
      <p:ext uri="{BB962C8B-B14F-4D97-AF65-F5344CB8AC3E}">
        <p14:creationId xmlns:p14="http://schemas.microsoft.com/office/powerpoint/2010/main" val="15664785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p>
            <a:fld id="{5F981D66-2E3C-4E49-A019-8B53AEE11684}" type="slidenum">
              <a:rPr lang="en-US" smtClean="0"/>
              <a:pPr/>
              <a:t>7</a:t>
            </a:fld>
            <a:endParaRPr lang="en-US"/>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a:ln/>
        </p:spPr>
        <p:txBody>
          <a:bodyPr/>
          <a:lstStyle/>
          <a:p>
            <a:pPr eaLnBrk="1" hangingPunct="1"/>
            <a:r>
              <a:rPr lang="en-US" b="0" dirty="0"/>
              <a:t>The question is:</a:t>
            </a:r>
          </a:p>
          <a:p>
            <a:pPr eaLnBrk="1" hangingPunct="1"/>
            <a:endParaRPr lang="en-US" b="1" dirty="0"/>
          </a:p>
          <a:p>
            <a:pPr eaLnBrk="1" hangingPunct="1"/>
            <a:r>
              <a:rPr lang="en-US" b="1" dirty="0"/>
              <a:t>Read slide.</a:t>
            </a:r>
          </a:p>
          <a:p>
            <a:pPr eaLnBrk="1" hangingPunct="1"/>
            <a:endParaRPr lang="en-US" b="1" dirty="0"/>
          </a:p>
        </p:txBody>
      </p:sp>
    </p:spTree>
    <p:extLst>
      <p:ext uri="{BB962C8B-B14F-4D97-AF65-F5344CB8AC3E}">
        <p14:creationId xmlns:p14="http://schemas.microsoft.com/office/powerpoint/2010/main" val="13704643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a:ln/>
        </p:spPr>
      </p:sp>
      <p:sp>
        <p:nvSpPr>
          <p:cNvPr id="62467" name="Notes Placeholder 2"/>
          <p:cNvSpPr>
            <a:spLocks noGrp="1"/>
          </p:cNvSpPr>
          <p:nvPr>
            <p:ph type="body" idx="1"/>
          </p:nvPr>
        </p:nvSpPr>
        <p:spPr>
          <a:noFill/>
          <a:ln/>
        </p:spPr>
        <p:txBody>
          <a:bodyPr/>
          <a:lstStyle/>
          <a:p>
            <a:r>
              <a:rPr lang="en-US" b="1" dirty="0"/>
              <a:t>Read slide.</a:t>
            </a:r>
          </a:p>
          <a:p>
            <a:endParaRPr lang="en-US" b="0" dirty="0"/>
          </a:p>
          <a:p>
            <a:r>
              <a:rPr lang="en-US" b="0" dirty="0"/>
              <a:t>Daily</a:t>
            </a:r>
            <a:r>
              <a:rPr lang="en-US" b="0" baseline="0" dirty="0"/>
              <a:t> food choices have a powerful effect on mood, memory, learning, and behavior.</a:t>
            </a:r>
            <a:endParaRPr lang="en-US" b="0" dirty="0"/>
          </a:p>
          <a:p>
            <a:endParaRPr lang="en-US" b="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bg1"/>
              </a:solidFill>
              <a:effectLst>
                <a:outerShdw blurRad="50800" dist="63500" dir="2700000" algn="tl" rotWithShape="0">
                  <a:prstClr val="black">
                    <a:alpha val="65000"/>
                  </a:prstClr>
                </a:outerShdw>
              </a:effectLst>
              <a:cs typeface="Arial" pitchFamily="34" charset="0"/>
            </a:endParaRPr>
          </a:p>
          <a:p>
            <a:endParaRPr lang="en-US" b="0" dirty="0"/>
          </a:p>
          <a:p>
            <a:endParaRPr lang="en-US" b="1" dirty="0"/>
          </a:p>
          <a:p>
            <a:endParaRPr lang="en-US" b="1" dirty="0"/>
          </a:p>
        </p:txBody>
      </p:sp>
      <p:sp>
        <p:nvSpPr>
          <p:cNvPr id="62468" name="Slide Number Placeholder 3"/>
          <p:cNvSpPr>
            <a:spLocks noGrp="1"/>
          </p:cNvSpPr>
          <p:nvPr>
            <p:ph type="sldNum" sz="quarter" idx="5"/>
          </p:nvPr>
        </p:nvSpPr>
        <p:spPr>
          <a:noFill/>
        </p:spPr>
        <p:txBody>
          <a:bodyPr/>
          <a:lstStyle/>
          <a:p>
            <a:fld id="{4970CAB8-D18A-4DFE-9FBF-CC15E658A0D8}" type="slidenum">
              <a:rPr lang="en-US" smtClean="0"/>
              <a:pPr/>
              <a:t>8</a:t>
            </a:fld>
            <a:endParaRPr lang="en-US"/>
          </a:p>
        </p:txBody>
      </p:sp>
    </p:spTree>
    <p:extLst>
      <p:ext uri="{BB962C8B-B14F-4D97-AF65-F5344CB8AC3E}">
        <p14:creationId xmlns:p14="http://schemas.microsoft.com/office/powerpoint/2010/main" val="12452154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dirty="0">
                <a:latin typeface="Arial" panose="020B0604020202020204" pitchFamily="34" charset="0"/>
              </a:rPr>
              <a:t>Read slide.</a:t>
            </a:r>
          </a:p>
        </p:txBody>
      </p:sp>
      <p:sp>
        <p:nvSpPr>
          <p:cNvPr id="440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4A210C89-30AC-420A-AF1A-001D71BF7A3D}" type="slidenum">
              <a:rPr lang="en-US" altLang="en-US" smtClean="0">
                <a:solidFill>
                  <a:prstClr val="black"/>
                </a:solidFill>
              </a:rPr>
              <a:pPr eaLnBrk="1" hangingPunct="1"/>
              <a:t>9</a:t>
            </a:fld>
            <a:endParaRPr lang="en-US" altLang="en-US">
              <a:solidFill>
                <a:prstClr val="black"/>
              </a:solidFill>
            </a:endParaRPr>
          </a:p>
        </p:txBody>
      </p:sp>
    </p:spTree>
    <p:extLst>
      <p:ext uri="{BB962C8B-B14F-4D97-AF65-F5344CB8AC3E}">
        <p14:creationId xmlns:p14="http://schemas.microsoft.com/office/powerpoint/2010/main" val="28193798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DD01189-8B30-4E05-96B3-7DD719531753}" type="datetimeFigureOut">
              <a:rPr lang="en-US" smtClean="0"/>
              <a:pPr/>
              <a:t>6/14/18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BE462D-B0C0-463A-A6C8-010FE0D7E36E}"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DD01189-8B30-4E05-96B3-7DD719531753}" type="datetimeFigureOut">
              <a:rPr lang="en-US" smtClean="0"/>
              <a:pPr/>
              <a:t>6/14/18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BE462D-B0C0-463A-A6C8-010FE0D7E36E}" type="slidenum">
              <a:rPr lang="en-US" smtClean="0"/>
              <a:pPr/>
              <a:t>‹#›</a:t>
            </a:fld>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s-PA">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PA">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5694A81-9751-420E-AC6E-B59F5F60C819}" type="slidenum">
              <a:rPr lang="es-PA" altLang="en-US">
                <a:solidFill>
                  <a:srgbClr val="000000"/>
                </a:solidFill>
              </a:rPr>
              <a:pPr>
                <a:defRPr/>
              </a:pPr>
              <a:t>‹#›</a:t>
            </a:fld>
            <a:endParaRPr lang="es-PA" altLang="en-US">
              <a:solidFill>
                <a:srgbClr val="000000"/>
              </a:solidFill>
            </a:endParaRPr>
          </a:p>
        </p:txBody>
      </p:sp>
    </p:spTree>
    <p:extLst>
      <p:ext uri="{BB962C8B-B14F-4D97-AF65-F5344CB8AC3E}">
        <p14:creationId xmlns:p14="http://schemas.microsoft.com/office/powerpoint/2010/main" val="241935888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s-PA">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s-PA">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9209D87-6B72-47B5-8EC2-1305D72BD7CD}" type="slidenum">
              <a:rPr lang="es-PA" altLang="en-US">
                <a:solidFill>
                  <a:srgbClr val="000000"/>
                </a:solidFill>
              </a:rPr>
              <a:pPr>
                <a:defRPr/>
              </a:pPr>
              <a:t>‹#›</a:t>
            </a:fld>
            <a:endParaRPr lang="es-PA" altLang="en-US">
              <a:solidFill>
                <a:srgbClr val="000000"/>
              </a:solidFill>
            </a:endParaRPr>
          </a:p>
        </p:txBody>
      </p:sp>
    </p:spTree>
    <p:extLst>
      <p:ext uri="{BB962C8B-B14F-4D97-AF65-F5344CB8AC3E}">
        <p14:creationId xmlns:p14="http://schemas.microsoft.com/office/powerpoint/2010/main" val="355738664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s-PA">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s-PA">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C3EB0D8-2CB4-4820-A9E4-B52349E567EE}" type="slidenum">
              <a:rPr lang="es-PA" altLang="en-US">
                <a:solidFill>
                  <a:srgbClr val="000000"/>
                </a:solidFill>
              </a:rPr>
              <a:pPr>
                <a:defRPr/>
              </a:pPr>
              <a:t>‹#›</a:t>
            </a:fld>
            <a:endParaRPr lang="es-PA" altLang="en-US">
              <a:solidFill>
                <a:srgbClr val="000000"/>
              </a:solidFill>
            </a:endParaRPr>
          </a:p>
        </p:txBody>
      </p:sp>
    </p:spTree>
    <p:extLst>
      <p:ext uri="{BB962C8B-B14F-4D97-AF65-F5344CB8AC3E}">
        <p14:creationId xmlns:p14="http://schemas.microsoft.com/office/powerpoint/2010/main" val="224831551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s-PA">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s-PA">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CEE4FE3-08BD-417D-96E2-AB25671C1DF2}" type="slidenum">
              <a:rPr lang="es-PA" altLang="en-US">
                <a:solidFill>
                  <a:srgbClr val="000000"/>
                </a:solidFill>
              </a:rPr>
              <a:pPr>
                <a:defRPr/>
              </a:pPr>
              <a:t>‹#›</a:t>
            </a:fld>
            <a:endParaRPr lang="es-PA" altLang="en-US">
              <a:solidFill>
                <a:srgbClr val="000000"/>
              </a:solidFill>
            </a:endParaRPr>
          </a:p>
        </p:txBody>
      </p:sp>
    </p:spTree>
    <p:extLst>
      <p:ext uri="{BB962C8B-B14F-4D97-AF65-F5344CB8AC3E}">
        <p14:creationId xmlns:p14="http://schemas.microsoft.com/office/powerpoint/2010/main" val="124259381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s-PA">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s-PA">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92BC93F-8795-4605-B51E-4ACF6F49586F}" type="slidenum">
              <a:rPr lang="es-PA" altLang="en-US">
                <a:solidFill>
                  <a:srgbClr val="000000"/>
                </a:solidFill>
              </a:rPr>
              <a:pPr>
                <a:defRPr/>
              </a:pPr>
              <a:t>‹#›</a:t>
            </a:fld>
            <a:endParaRPr lang="es-PA" altLang="en-US">
              <a:solidFill>
                <a:srgbClr val="000000"/>
              </a:solidFill>
            </a:endParaRPr>
          </a:p>
        </p:txBody>
      </p:sp>
    </p:spTree>
    <p:extLst>
      <p:ext uri="{BB962C8B-B14F-4D97-AF65-F5344CB8AC3E}">
        <p14:creationId xmlns:p14="http://schemas.microsoft.com/office/powerpoint/2010/main" val="34682675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s-PA">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s-PA">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092D559-128D-41EB-A35F-C520E9ACBDA2}" type="slidenum">
              <a:rPr lang="es-PA" altLang="en-US">
                <a:solidFill>
                  <a:srgbClr val="000000"/>
                </a:solidFill>
              </a:rPr>
              <a:pPr>
                <a:defRPr/>
              </a:pPr>
              <a:t>‹#›</a:t>
            </a:fld>
            <a:endParaRPr lang="es-PA" altLang="en-US">
              <a:solidFill>
                <a:srgbClr val="000000"/>
              </a:solidFill>
            </a:endParaRPr>
          </a:p>
        </p:txBody>
      </p:sp>
    </p:spTree>
    <p:extLst>
      <p:ext uri="{BB962C8B-B14F-4D97-AF65-F5344CB8AC3E}">
        <p14:creationId xmlns:p14="http://schemas.microsoft.com/office/powerpoint/2010/main" val="140140419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s-PA">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s-PA">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C52986F-CFE6-4B2A-A371-29AD70966E0A}" type="slidenum">
              <a:rPr lang="es-PA" altLang="en-US">
                <a:solidFill>
                  <a:srgbClr val="000000"/>
                </a:solidFill>
              </a:rPr>
              <a:pPr>
                <a:defRPr/>
              </a:pPr>
              <a:t>‹#›</a:t>
            </a:fld>
            <a:endParaRPr lang="es-PA" altLang="en-US">
              <a:solidFill>
                <a:srgbClr val="000000"/>
              </a:solidFill>
            </a:endParaRPr>
          </a:p>
        </p:txBody>
      </p:sp>
    </p:spTree>
    <p:extLst>
      <p:ext uri="{BB962C8B-B14F-4D97-AF65-F5344CB8AC3E}">
        <p14:creationId xmlns:p14="http://schemas.microsoft.com/office/powerpoint/2010/main" val="206286616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s-PA">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PA">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A6FB422-FEF7-4EDB-828B-02F4344681C8}" type="slidenum">
              <a:rPr lang="es-PA" altLang="en-US">
                <a:solidFill>
                  <a:srgbClr val="000000"/>
                </a:solidFill>
              </a:rPr>
              <a:pPr>
                <a:defRPr/>
              </a:pPr>
              <a:t>‹#›</a:t>
            </a:fld>
            <a:endParaRPr lang="es-PA" altLang="en-US">
              <a:solidFill>
                <a:srgbClr val="000000"/>
              </a:solidFill>
            </a:endParaRPr>
          </a:p>
        </p:txBody>
      </p:sp>
    </p:spTree>
    <p:extLst>
      <p:ext uri="{BB962C8B-B14F-4D97-AF65-F5344CB8AC3E}">
        <p14:creationId xmlns:p14="http://schemas.microsoft.com/office/powerpoint/2010/main" val="246802613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s-PA">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PA">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BE118B5-02F2-4B48-80CB-CA52C08EF1FB}" type="slidenum">
              <a:rPr lang="es-PA" altLang="en-US">
                <a:solidFill>
                  <a:srgbClr val="000000"/>
                </a:solidFill>
              </a:rPr>
              <a:pPr>
                <a:defRPr/>
              </a:pPr>
              <a:t>‹#›</a:t>
            </a:fld>
            <a:endParaRPr lang="es-PA" altLang="en-US">
              <a:solidFill>
                <a:srgbClr val="000000"/>
              </a:solidFill>
            </a:endParaRPr>
          </a:p>
        </p:txBody>
      </p:sp>
    </p:spTree>
    <p:extLst>
      <p:ext uri="{BB962C8B-B14F-4D97-AF65-F5344CB8AC3E}">
        <p14:creationId xmlns:p14="http://schemas.microsoft.com/office/powerpoint/2010/main" val="25297041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DD01189-8B30-4E05-96B3-7DD719531753}" type="datetimeFigureOut">
              <a:rPr lang="en-US" smtClean="0"/>
              <a:pPr/>
              <a:t>6/14/18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BE462D-B0C0-463A-A6C8-010FE0D7E36E}"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6434345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BD9007B-F403-452B-86F3-3B08EB5C4068}"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0FF02D5-A93D-418A-BCD9-D02AF2EED841}"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6E4DCBA-9E39-4F1C-B478-1BEEE41913E9}" type="slidenum">
              <a:rPr lang="en-US"/>
              <a:pPr>
                <a:defRPr/>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96D41F6-3A5A-4820-B44B-F8F83CF6E245}" type="slidenum">
              <a:rPr lang="en-US"/>
              <a:pPr>
                <a:defRPr/>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B387722-12E4-404A-A458-058E6B6563CA}" type="slidenum">
              <a:rPr lang="en-US"/>
              <a:pPr>
                <a:defRPr/>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AF2F40E-455C-4BF6-9C84-8B2AB4C13177}" type="slidenum">
              <a:rPr lang="en-US"/>
              <a:pPr>
                <a:defRPr/>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DE55AF5-99C5-4874-8B6C-76AE737AFF58}"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DD01189-8B30-4E05-96B3-7DD719531753}" type="datetimeFigureOut">
              <a:rPr lang="en-US" smtClean="0"/>
              <a:pPr/>
              <a:t>6/14/18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BE462D-B0C0-463A-A6C8-010FE0D7E36E}"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57FD40B-51AC-4602-B1BE-8E8B0EC1B1E6}" type="slidenum">
              <a:rPr lang="en-US"/>
              <a:pPr>
                <a:defRPr/>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2A83A05-2BAB-494C-A7AA-11C1D943CE04}" type="slidenum">
              <a:rPr lang="en-US"/>
              <a:pPr>
                <a:defRPr/>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B058801-780B-44D9-94A6-B0BD66E2E8A0}" type="slidenum">
              <a:rPr lang="en-US"/>
              <a:pPr>
                <a:defRPr/>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960182A-A279-401C-80D0-BD330C1B77F0}" type="slidenum">
              <a:rPr lang="en-US"/>
              <a:pPr>
                <a:defRPr/>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5EF498F-B8EF-4312-8FA4-10F232C7E2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1707490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CDC2751-4398-422F-84AB-D3319538B5C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9317471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C29E7C8-6399-451E-8F53-83FA11CF2D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6737152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466E797-4729-4085-BC41-BE0080B335E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8909209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3794B9F-F3F6-43F5-B6A0-80E36E72A9B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0808604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AE8B474-4626-4C94-A77B-38035A1D3F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378193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DD01189-8B30-4E05-96B3-7DD719531753}" type="datetimeFigureOut">
              <a:rPr lang="en-US" smtClean="0"/>
              <a:pPr/>
              <a:t>6/14/18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BE462D-B0C0-463A-A6C8-010FE0D7E36E}"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331FD63-E2DF-467E-BF32-98FFC0E30B3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4323182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1BF880C-B748-4483-8303-05E786594CB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4745168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16B285A-5E23-428F-9B1D-A2843098FD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9784047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4909258-9A38-4DCF-A165-32B0DAE7C5E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7903450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BD5EA84-DC84-4506-B8AA-87A0E02386D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2695799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xAndMedia">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Media Placeholder 3"/>
          <p:cNvSpPr>
            <a:spLocks noGrp="1"/>
          </p:cNvSpPr>
          <p:nvPr>
            <p:ph type="media" sz="half" idx="2"/>
          </p:nvPr>
        </p:nvSpPr>
        <p:spPr>
          <a:xfrm>
            <a:off x="4648200" y="1981200"/>
            <a:ext cx="3810000" cy="4114800"/>
          </a:xfrm>
        </p:spPr>
        <p:txBody>
          <a:bodyPr/>
          <a:lstStyle/>
          <a:p>
            <a:pPr lvl="0"/>
            <a:endParaRPr lang="en-US" noProof="0"/>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lgn="l">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FA5FE80A-62D9-4D79-A757-359612CB156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4189934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p:txBody>
          <a:bodyPr/>
          <a:lstStyle>
            <a:lvl1pPr algn="l">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p:txBody>
          <a:bodyPr/>
          <a:lstStyle>
            <a:lvl1pPr>
              <a:defRPr/>
            </a:lvl1pPr>
          </a:lstStyle>
          <a:p>
            <a:pPr>
              <a:defRPr/>
            </a:pPr>
            <a:fld id="{EB90255B-737D-44F9-BF4F-46FCAF8BB5F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1096746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5EF498F-B8EF-4312-8FA4-10F232C7E2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1707490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CDC2751-4398-422F-84AB-D3319538B5C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9317471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C29E7C8-6399-451E-8F53-83FA11CF2D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673715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DD01189-8B30-4E05-96B3-7DD719531753}" type="datetimeFigureOut">
              <a:rPr lang="en-US" smtClean="0"/>
              <a:pPr/>
              <a:t>6/14/18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BE462D-B0C0-463A-A6C8-010FE0D7E36E}"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466E797-4729-4085-BC41-BE0080B335E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8909209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3794B9F-F3F6-43F5-B6A0-80E36E72A9B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0808604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AE8B474-4626-4C94-A77B-38035A1D3F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3781938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331FD63-E2DF-467E-BF32-98FFC0E30B3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4323182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1BF880C-B748-4483-8303-05E786594CB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4745168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16B285A-5E23-428F-9B1D-A2843098FD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9784047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4909258-9A38-4DCF-A165-32B0DAE7C5E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7903450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BD5EA84-DC84-4506-B8AA-87A0E02386D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2695799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xAndMedia">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Media Placeholder 3"/>
          <p:cNvSpPr>
            <a:spLocks noGrp="1"/>
          </p:cNvSpPr>
          <p:nvPr>
            <p:ph type="media" sz="half" idx="2"/>
          </p:nvPr>
        </p:nvSpPr>
        <p:spPr>
          <a:xfrm>
            <a:off x="4648200" y="1981200"/>
            <a:ext cx="3810000" cy="4114800"/>
          </a:xfrm>
        </p:spPr>
        <p:txBody>
          <a:bodyPr/>
          <a:lstStyle/>
          <a:p>
            <a:pPr lvl="0"/>
            <a:endParaRPr lang="en-US" noProof="0"/>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lgn="l">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FA5FE80A-62D9-4D79-A757-359612CB156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4189934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p:txBody>
          <a:bodyPr/>
          <a:lstStyle>
            <a:lvl1pPr algn="l">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p:txBody>
          <a:bodyPr/>
          <a:lstStyle>
            <a:lvl1pPr>
              <a:defRPr/>
            </a:lvl1pPr>
          </a:lstStyle>
          <a:p>
            <a:pPr>
              <a:defRPr/>
            </a:pPr>
            <a:fld id="{EB90255B-737D-44F9-BF4F-46FCAF8BB5F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109674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DD01189-8B30-4E05-96B3-7DD719531753}" type="datetimeFigureOut">
              <a:rPr lang="en-US" smtClean="0"/>
              <a:pPr/>
              <a:t>6/14/18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5BE462D-B0C0-463A-A6C8-010FE0D7E36E}"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5EF498F-B8EF-4312-8FA4-10F232C7E2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1707490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CDC2751-4398-422F-84AB-D3319538B5C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9317471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C29E7C8-6399-451E-8F53-83FA11CF2D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6737152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466E797-4729-4085-BC41-BE0080B335E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8909209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3794B9F-F3F6-43F5-B6A0-80E36E72A9B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0808604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AE8B474-4626-4C94-A77B-38035A1D3F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3781938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331FD63-E2DF-467E-BF32-98FFC0E30B3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4323182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1BF880C-B748-4483-8303-05E786594CB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4745168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16B285A-5E23-428F-9B1D-A2843098FD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9784047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4909258-9A38-4DCF-A165-32B0DAE7C5E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790345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DD01189-8B30-4E05-96B3-7DD719531753}" type="datetimeFigureOut">
              <a:rPr lang="en-US" smtClean="0"/>
              <a:pPr/>
              <a:t>6/14/18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5BE462D-B0C0-463A-A6C8-010FE0D7E36E}"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BD5EA84-DC84-4506-B8AA-87A0E02386D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2695799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xAndMedia">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Media Placeholder 3"/>
          <p:cNvSpPr>
            <a:spLocks noGrp="1"/>
          </p:cNvSpPr>
          <p:nvPr>
            <p:ph type="media" sz="half" idx="2"/>
          </p:nvPr>
        </p:nvSpPr>
        <p:spPr>
          <a:xfrm>
            <a:off x="4648200" y="1981200"/>
            <a:ext cx="3810000" cy="4114800"/>
          </a:xfrm>
        </p:spPr>
        <p:txBody>
          <a:bodyPr/>
          <a:lstStyle/>
          <a:p>
            <a:pPr lvl="0"/>
            <a:endParaRPr lang="en-US" noProof="0"/>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lgn="l">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FA5FE80A-62D9-4D79-A757-359612CB156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4189934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p:txBody>
          <a:bodyPr/>
          <a:lstStyle>
            <a:lvl1pPr algn="l">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p:txBody>
          <a:bodyPr/>
          <a:lstStyle>
            <a:lvl1pPr>
              <a:defRPr/>
            </a:lvl1pPr>
          </a:lstStyle>
          <a:p>
            <a:pPr>
              <a:defRPr/>
            </a:pPr>
            <a:fld id="{EB90255B-737D-44F9-BF4F-46FCAF8BB5F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1096746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5EF498F-B8EF-4312-8FA4-10F232C7E2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1707490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CDC2751-4398-422F-84AB-D3319538B5C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9317471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C29E7C8-6399-451E-8F53-83FA11CF2D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6737152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466E797-4729-4085-BC41-BE0080B335E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8909209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3794B9F-F3F6-43F5-B6A0-80E36E72A9B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0808604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AE8B474-4626-4C94-A77B-38035A1D3F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3781938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331FD63-E2DF-467E-BF32-98FFC0E30B3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432318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DD01189-8B30-4E05-96B3-7DD719531753}" type="datetimeFigureOut">
              <a:rPr lang="en-US" smtClean="0"/>
              <a:pPr/>
              <a:t>6/14/18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5BE462D-B0C0-463A-A6C8-010FE0D7E36E}" type="slidenum">
              <a:rPr lang="en-US" smtClean="0"/>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1BF880C-B748-4483-8303-05E786594CB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4745168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16B285A-5E23-428F-9B1D-A2843098FD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9784047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4909258-9A38-4DCF-A165-32B0DAE7C5E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7903450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BD5EA84-DC84-4506-B8AA-87A0E02386D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2695799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xAndMedia">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Media Placeholder 3"/>
          <p:cNvSpPr>
            <a:spLocks noGrp="1"/>
          </p:cNvSpPr>
          <p:nvPr>
            <p:ph type="media" sz="half" idx="2"/>
          </p:nvPr>
        </p:nvSpPr>
        <p:spPr>
          <a:xfrm>
            <a:off x="4648200" y="1981200"/>
            <a:ext cx="3810000" cy="4114800"/>
          </a:xfrm>
        </p:spPr>
        <p:txBody>
          <a:bodyPr/>
          <a:lstStyle/>
          <a:p>
            <a:pPr lvl="0"/>
            <a:endParaRPr lang="en-US" noProof="0"/>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lgn="l">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FA5FE80A-62D9-4D79-A757-359612CB156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4189934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p:txBody>
          <a:bodyPr/>
          <a:lstStyle>
            <a:lvl1pPr algn="l">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p:txBody>
          <a:bodyPr/>
          <a:lstStyle>
            <a:lvl1pPr>
              <a:defRPr/>
            </a:lvl1pPr>
          </a:lstStyle>
          <a:p>
            <a:pPr>
              <a:defRPr/>
            </a:pPr>
            <a:fld id="{EB90255B-737D-44F9-BF4F-46FCAF8BB5F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1096746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BE3E94C-6AFC-4CF2-89CE-4EB146AE3E6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7263924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CDC0FB-C583-4083-852B-82586EC5FD5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2251840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EC6F58B-8713-4E73-85C2-21192C4B939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5776160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D224F8D-EA09-4048-8A8F-F41CEABB35B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151283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DD01189-8B30-4E05-96B3-7DD719531753}" type="datetimeFigureOut">
              <a:rPr lang="en-US" smtClean="0"/>
              <a:pPr/>
              <a:t>6/14/18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BE462D-B0C0-463A-A6C8-010FE0D7E36E}" type="slidenum">
              <a:rPr lang="en-US" smtClean="0"/>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D20B6424-7C06-4338-87CE-2FA976B7B95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9891080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5185F20-7E96-4080-83DA-E4911BA80FF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9842141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93603859-B4FA-4A24-9B64-09D09657F52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9743731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A06F7E2-CC3F-4A30-A5CB-C01A1F7BCF1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1677383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C827F49-D670-4B05-83C0-57F7B35453B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397787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3A45FD4-462B-40F8-9C9E-6EB75B046B0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6422646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2002465-03FC-4A4A-A6EE-EF1B5091055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6380159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4AAA1A0-06C2-4958-AA0B-51AE183122B6}" type="datetimeFigureOut">
              <a:rPr lang="en-US" smtClean="0">
                <a:solidFill>
                  <a:prstClr val="black">
                    <a:tint val="75000"/>
                  </a:prstClr>
                </a:solidFill>
              </a:rPr>
              <a:pPr/>
              <a:t>6/14/18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5CEC217-5BA4-4532-9D53-6DC65445577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8520437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AAA1A0-06C2-4958-AA0B-51AE183122B6}" type="datetimeFigureOut">
              <a:rPr lang="en-US" smtClean="0">
                <a:solidFill>
                  <a:prstClr val="black">
                    <a:tint val="75000"/>
                  </a:prstClr>
                </a:solidFill>
              </a:rPr>
              <a:pPr/>
              <a:t>6/14/18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5CEC217-5BA4-4532-9D53-6DC65445577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3200150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AAA1A0-06C2-4958-AA0B-51AE183122B6}" type="datetimeFigureOut">
              <a:rPr lang="en-US" smtClean="0">
                <a:solidFill>
                  <a:prstClr val="black">
                    <a:tint val="75000"/>
                  </a:prstClr>
                </a:solidFill>
              </a:rPr>
              <a:pPr/>
              <a:t>6/14/18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5CEC217-5BA4-4532-9D53-6DC65445577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979311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DD01189-8B30-4E05-96B3-7DD719531753}" type="datetimeFigureOut">
              <a:rPr lang="en-US" smtClean="0"/>
              <a:pPr/>
              <a:t>6/14/18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BE462D-B0C0-463A-A6C8-010FE0D7E36E}" type="slidenum">
              <a:rPr lang="en-US" smtClean="0"/>
              <a:pPr/>
              <a:t>‹#›</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AAA1A0-06C2-4958-AA0B-51AE183122B6}" type="datetimeFigureOut">
              <a:rPr lang="en-US" smtClean="0">
                <a:solidFill>
                  <a:prstClr val="black">
                    <a:tint val="75000"/>
                  </a:prstClr>
                </a:solidFill>
              </a:rPr>
              <a:pPr/>
              <a:t>6/14/18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5CEC217-5BA4-4532-9D53-6DC65445577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3973413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AAA1A0-06C2-4958-AA0B-51AE183122B6}" type="datetimeFigureOut">
              <a:rPr lang="en-US" smtClean="0">
                <a:solidFill>
                  <a:prstClr val="black">
                    <a:tint val="75000"/>
                  </a:prstClr>
                </a:solidFill>
              </a:rPr>
              <a:pPr/>
              <a:t>6/14/18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5CEC217-5BA4-4532-9D53-6DC65445577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6569859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AAA1A0-06C2-4958-AA0B-51AE183122B6}" type="datetimeFigureOut">
              <a:rPr lang="en-US" smtClean="0">
                <a:solidFill>
                  <a:prstClr val="black">
                    <a:tint val="75000"/>
                  </a:prstClr>
                </a:solidFill>
              </a:rPr>
              <a:pPr/>
              <a:t>6/14/18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5CEC217-5BA4-4532-9D53-6DC65445577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1044148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AAA1A0-06C2-4958-AA0B-51AE183122B6}" type="datetimeFigureOut">
              <a:rPr lang="en-US" smtClean="0">
                <a:solidFill>
                  <a:prstClr val="black">
                    <a:tint val="75000"/>
                  </a:prstClr>
                </a:solidFill>
              </a:rPr>
              <a:pPr/>
              <a:t>6/14/18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5CEC217-5BA4-4532-9D53-6DC65445577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4681971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4AAA1A0-06C2-4958-AA0B-51AE183122B6}" type="datetimeFigureOut">
              <a:rPr lang="en-US" smtClean="0">
                <a:solidFill>
                  <a:prstClr val="black">
                    <a:tint val="75000"/>
                  </a:prstClr>
                </a:solidFill>
              </a:rPr>
              <a:pPr/>
              <a:t>6/14/18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5CEC217-5BA4-4532-9D53-6DC65445577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0000254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4AAA1A0-06C2-4958-AA0B-51AE183122B6}" type="datetimeFigureOut">
              <a:rPr lang="en-US" smtClean="0">
                <a:solidFill>
                  <a:prstClr val="black">
                    <a:tint val="75000"/>
                  </a:prstClr>
                </a:solidFill>
              </a:rPr>
              <a:pPr/>
              <a:t>6/14/18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5CEC217-5BA4-4532-9D53-6DC65445577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723416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AAA1A0-06C2-4958-AA0B-51AE183122B6}" type="datetimeFigureOut">
              <a:rPr lang="en-US" smtClean="0">
                <a:solidFill>
                  <a:prstClr val="black">
                    <a:tint val="75000"/>
                  </a:prstClr>
                </a:solidFill>
              </a:rPr>
              <a:pPr/>
              <a:t>6/14/18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5CEC217-5BA4-4532-9D53-6DC65445577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8856303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AAA1A0-06C2-4958-AA0B-51AE183122B6}" type="datetimeFigureOut">
              <a:rPr lang="en-US" smtClean="0">
                <a:solidFill>
                  <a:prstClr val="black">
                    <a:tint val="75000"/>
                  </a:prstClr>
                </a:solidFill>
              </a:rPr>
              <a:pPr/>
              <a:t>6/14/18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5CEC217-5BA4-4532-9D53-6DC65445577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1149924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s-PA">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PA">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CFA8698-A231-462E-8FE0-57DFD4051D29}" type="slidenum">
              <a:rPr lang="es-PA" altLang="en-US">
                <a:solidFill>
                  <a:srgbClr val="000000"/>
                </a:solidFill>
              </a:rPr>
              <a:pPr>
                <a:defRPr/>
              </a:pPr>
              <a:t>‹#›</a:t>
            </a:fld>
            <a:endParaRPr lang="es-PA" altLang="en-US">
              <a:solidFill>
                <a:srgbClr val="000000"/>
              </a:solidFill>
            </a:endParaRPr>
          </a:p>
        </p:txBody>
      </p:sp>
    </p:spTree>
    <p:extLst>
      <p:ext uri="{BB962C8B-B14F-4D97-AF65-F5344CB8AC3E}">
        <p14:creationId xmlns:p14="http://schemas.microsoft.com/office/powerpoint/2010/main" val="417106818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s-PA">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PA">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7BC67F2-E1CE-44F1-8486-AFA9E4E6B417}" type="slidenum">
              <a:rPr lang="es-PA" altLang="en-US">
                <a:solidFill>
                  <a:srgbClr val="000000"/>
                </a:solidFill>
              </a:rPr>
              <a:pPr>
                <a:defRPr/>
              </a:pPr>
              <a:t>‹#›</a:t>
            </a:fld>
            <a:endParaRPr lang="es-PA" altLang="en-US">
              <a:solidFill>
                <a:srgbClr val="000000"/>
              </a:solidFill>
            </a:endParaRPr>
          </a:p>
        </p:txBody>
      </p:sp>
    </p:spTree>
    <p:extLst>
      <p:ext uri="{BB962C8B-B14F-4D97-AF65-F5344CB8AC3E}">
        <p14:creationId xmlns:p14="http://schemas.microsoft.com/office/powerpoint/2010/main" val="37001128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NUL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image" Target="NUL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image" Target="NUL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slideLayout" Target="../slideLayouts/slideLayout62.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5" Type="http://schemas.openxmlformats.org/officeDocument/2006/relationships/image" Target="NUL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slideLayout" Target="../slideLayouts/slideLayout75.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5" Type="http://schemas.openxmlformats.org/officeDocument/2006/relationships/image" Target="NUL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image" Target="NULL"/><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theme" Target="../theme/theme7.xml"/><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4.xml"/><Relationship Id="rId3" Type="http://schemas.openxmlformats.org/officeDocument/2006/relationships/slideLayout" Target="../slideLayouts/slideLayout89.xml"/><Relationship Id="rId7" Type="http://schemas.openxmlformats.org/officeDocument/2006/relationships/slideLayout" Target="../slideLayouts/slideLayout93.xml"/><Relationship Id="rId12" Type="http://schemas.openxmlformats.org/officeDocument/2006/relationships/theme" Target="../theme/theme8.xml"/><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0" Type="http://schemas.openxmlformats.org/officeDocument/2006/relationships/slideLayout" Target="../slideLayouts/slideLayout96.xml"/><Relationship Id="rId4" Type="http://schemas.openxmlformats.org/officeDocument/2006/relationships/slideLayout" Target="../slideLayouts/slideLayout90.xml"/><Relationship Id="rId9" Type="http://schemas.openxmlformats.org/officeDocument/2006/relationships/slideLayout" Target="../slideLayouts/slideLayout95.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5.xml"/><Relationship Id="rId3" Type="http://schemas.openxmlformats.org/officeDocument/2006/relationships/slideLayout" Target="../slideLayouts/slideLayout100.xml"/><Relationship Id="rId7" Type="http://schemas.openxmlformats.org/officeDocument/2006/relationships/slideLayout" Target="../slideLayouts/slideLayout104.xml"/><Relationship Id="rId12" Type="http://schemas.openxmlformats.org/officeDocument/2006/relationships/theme" Target="../theme/theme9.xml"/><Relationship Id="rId2" Type="http://schemas.openxmlformats.org/officeDocument/2006/relationships/slideLayout" Target="../slideLayouts/slideLayout99.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slideLayout" Target="../slideLayouts/slideLayout108.xml"/><Relationship Id="rId5" Type="http://schemas.openxmlformats.org/officeDocument/2006/relationships/slideLayout" Target="../slideLayouts/slideLayout102.xml"/><Relationship Id="rId10" Type="http://schemas.openxmlformats.org/officeDocument/2006/relationships/slideLayout" Target="../slideLayouts/slideLayout107.xml"/><Relationship Id="rId4" Type="http://schemas.openxmlformats.org/officeDocument/2006/relationships/slideLayout" Target="../slideLayouts/slideLayout101.xml"/><Relationship Id="rId9" Type="http://schemas.openxmlformats.org/officeDocument/2006/relationships/slideLayout" Target="../slideLayouts/slideLayout10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3333CC"/>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DD01189-8B30-4E05-96B3-7DD719531753}" type="datetimeFigureOut">
              <a:rPr lang="en-US" smtClean="0"/>
              <a:pPr/>
              <a:t>6/14/18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BE462D-B0C0-463A-A6C8-010FE0D7E36E}"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828"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defRPr>
            </a:lvl1pPr>
          </a:lstStyle>
          <a:p>
            <a:pPr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fontAlgn="base">
              <a:spcBef>
                <a:spcPct val="0"/>
              </a:spcBef>
              <a:spcAft>
                <a:spcPct val="0"/>
              </a:spcAft>
              <a:defRPr/>
            </a:pPr>
            <a:fld id="{6D52152D-ADBE-4701-919E-28A9043AC386}" type="slidenum">
              <a:rPr lang="en-US"/>
              <a:pPr fontAlgn="base">
                <a:spcBef>
                  <a:spcPct val="0"/>
                </a:spcBef>
                <a:spcAft>
                  <a:spcPct val="0"/>
                </a:spcAft>
                <a:defRPr/>
              </a:pPr>
              <a:t>‹#›</a:t>
            </a:fld>
            <a:endParaRPr lang="en-US"/>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5" cstate="print"/>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fontAlgn="base">
              <a:spcBef>
                <a:spcPct val="0"/>
              </a:spcBef>
              <a:spcAft>
                <a:spcPct val="0"/>
              </a:spcAft>
              <a:defRPr/>
            </a:pPr>
            <a:fld id="{0119FC60-AA70-4D85-8B0C-0425ECDFF706}" type="slidenum">
              <a:rPr lang="en-US">
                <a:solidFill>
                  <a:srgbClr val="000000"/>
                </a:solidFill>
              </a:rPr>
              <a:pPr fontAlgn="base">
                <a:spcBef>
                  <a:spcPct val="0"/>
                </a:spcBef>
                <a:spcAft>
                  <a:spcPct val="0"/>
                </a:spcAft>
                <a:def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5" cstate="print"/>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fontAlgn="base">
              <a:spcBef>
                <a:spcPct val="0"/>
              </a:spcBef>
              <a:spcAft>
                <a:spcPct val="0"/>
              </a:spcAft>
              <a:defRPr/>
            </a:pPr>
            <a:fld id="{0119FC60-AA70-4D85-8B0C-0425ECDFF706}" type="slidenum">
              <a:rPr lang="en-US">
                <a:solidFill>
                  <a:srgbClr val="000000"/>
                </a:solidFill>
              </a:rPr>
              <a:pPr fontAlgn="base">
                <a:spcBef>
                  <a:spcPct val="0"/>
                </a:spcBef>
                <a:spcAft>
                  <a:spcPct val="0"/>
                </a:spcAft>
                <a:def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 id="2147483723"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5" cstate="print"/>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fontAlgn="base">
              <a:spcBef>
                <a:spcPct val="0"/>
              </a:spcBef>
              <a:spcAft>
                <a:spcPct val="0"/>
              </a:spcAft>
              <a:defRPr/>
            </a:pPr>
            <a:fld id="{0119FC60-AA70-4D85-8B0C-0425ECDFF706}" type="slidenum">
              <a:rPr lang="en-US">
                <a:solidFill>
                  <a:srgbClr val="000000"/>
                </a:solidFill>
              </a:rPr>
              <a:pPr fontAlgn="base">
                <a:spcBef>
                  <a:spcPct val="0"/>
                </a:spcBef>
                <a:spcAft>
                  <a:spcPct val="0"/>
                </a:spcAft>
                <a:def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 id="2147483750" r:id="rId12"/>
    <p:sldLayoutId id="2147483751"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5" cstate="print"/>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fontAlgn="base">
              <a:spcBef>
                <a:spcPct val="0"/>
              </a:spcBef>
              <a:spcAft>
                <a:spcPct val="0"/>
              </a:spcAft>
              <a:defRPr/>
            </a:pPr>
            <a:fld id="{0119FC60-AA70-4D85-8B0C-0425ECDFF706}" type="slidenum">
              <a:rPr lang="en-US">
                <a:solidFill>
                  <a:srgbClr val="000000"/>
                </a:solidFill>
              </a:rPr>
              <a:pPr fontAlgn="base">
                <a:spcBef>
                  <a:spcPct val="0"/>
                </a:spcBef>
                <a:spcAft>
                  <a:spcPct val="0"/>
                </a:spcAft>
                <a:def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 id="2147483764" r:id="rId12"/>
    <p:sldLayoutId id="2147483765"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lum/>
          </a:blip>
          <a:srcRect/>
          <a:stretch>
            <a:fillRect t="-2000" b="-2000"/>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fontAlgn="base">
              <a:spcBef>
                <a:spcPct val="0"/>
              </a:spcBef>
              <a:spcAft>
                <a:spcPct val="0"/>
              </a:spcAft>
              <a:defRPr/>
            </a:pPr>
            <a:fld id="{13CF24F6-B1F7-4A51-9261-BC3A20E1D150}"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3080179892"/>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tx1">
                <a:lumMod val="65000"/>
                <a:lumOff val="35000"/>
              </a:schemeClr>
            </a:gs>
            <a:gs pos="50000">
              <a:schemeClr val="accent2">
                <a:lumMod val="50000"/>
              </a:schemeClr>
            </a:gs>
            <a:gs pos="100000">
              <a:schemeClr val="accent1">
                <a:lumMod val="75000"/>
              </a:schemeClr>
            </a:gs>
          </a:gsLst>
          <a:lin ang="189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AAA1A0-06C2-4958-AA0B-51AE183122B6}" type="datetimeFigureOut">
              <a:rPr lang="en-US" smtClean="0">
                <a:solidFill>
                  <a:prstClr val="black">
                    <a:tint val="75000"/>
                  </a:prstClr>
                </a:solidFill>
              </a:rPr>
              <a:pPr/>
              <a:t>6/14/18</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5CEC217-5BA4-4532-9D53-6DC65445577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32851942"/>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222268"/>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PA"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PA" altLang="en-US"/>
              <a:t>Click to edit Master text styles</a:t>
            </a:r>
          </a:p>
          <a:p>
            <a:pPr lvl="1"/>
            <a:r>
              <a:rPr lang="es-PA" altLang="en-US"/>
              <a:t>Second level</a:t>
            </a:r>
          </a:p>
          <a:p>
            <a:pPr lvl="2"/>
            <a:r>
              <a:rPr lang="es-PA" altLang="en-US"/>
              <a:t>Third level</a:t>
            </a:r>
          </a:p>
          <a:p>
            <a:pPr lvl="3"/>
            <a:r>
              <a:rPr lang="es-PA" altLang="en-US"/>
              <a:t>Fourth level</a:t>
            </a:r>
          </a:p>
          <a:p>
            <a:pPr lvl="4"/>
            <a:r>
              <a:rPr lang="es-PA"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fontAlgn="base">
              <a:spcBef>
                <a:spcPct val="0"/>
              </a:spcBef>
              <a:spcAft>
                <a:spcPct val="0"/>
              </a:spcAft>
              <a:defRPr/>
            </a:pPr>
            <a:endParaRPr lang="es-PA">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fontAlgn="base">
              <a:spcBef>
                <a:spcPct val="0"/>
              </a:spcBef>
              <a:spcAft>
                <a:spcPct val="0"/>
              </a:spcAft>
              <a:defRPr/>
            </a:pPr>
            <a:endParaRPr lang="es-PA">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fontAlgn="base">
              <a:spcBef>
                <a:spcPct val="0"/>
              </a:spcBef>
              <a:spcAft>
                <a:spcPct val="0"/>
              </a:spcAft>
              <a:defRPr/>
            </a:pPr>
            <a:fld id="{578B17A1-999B-4EA7-8C99-6EABE4A53123}" type="slidenum">
              <a:rPr lang="es-PA" altLang="en-US">
                <a:solidFill>
                  <a:srgbClr val="000000"/>
                </a:solidFill>
              </a:rPr>
              <a:pPr fontAlgn="base">
                <a:spcBef>
                  <a:spcPct val="0"/>
                </a:spcBef>
                <a:spcAft>
                  <a:spcPct val="0"/>
                </a:spcAft>
                <a:defRPr/>
              </a:pPr>
              <a:t>‹#›</a:t>
            </a:fld>
            <a:endParaRPr lang="es-PA" altLang="en-US">
              <a:solidFill>
                <a:srgbClr val="000000"/>
              </a:solidFill>
            </a:endParaRPr>
          </a:p>
        </p:txBody>
      </p:sp>
    </p:spTree>
    <p:extLst>
      <p:ext uri="{BB962C8B-B14F-4D97-AF65-F5344CB8AC3E}">
        <p14:creationId xmlns:p14="http://schemas.microsoft.com/office/powerpoint/2010/main" val="2428876645"/>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03.xml"/><Relationship Id="rId1" Type="http://schemas.openxmlformats.org/officeDocument/2006/relationships/tags" Target="../tags/tag1.xml"/><Relationship Id="rId4" Type="http://schemas.openxmlformats.org/officeDocument/2006/relationships/image" Target="../media/image10.jpeg"/></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9.xml"/><Relationship Id="rId1" Type="http://schemas.openxmlformats.org/officeDocument/2006/relationships/slideLayout" Target="../slideLayouts/slideLayout38.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0.xml"/><Relationship Id="rId1" Type="http://schemas.openxmlformats.org/officeDocument/2006/relationships/slideLayout" Target="../slideLayouts/slideLayout25.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2.xml"/><Relationship Id="rId1" Type="http://schemas.openxmlformats.org/officeDocument/2006/relationships/slideLayout" Target="../slideLayouts/slideLayout77.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92.xml"/><Relationship Id="rId1" Type="http://schemas.openxmlformats.org/officeDocument/2006/relationships/tags" Target="../tags/tag2.xml"/><Relationship Id="rId4" Type="http://schemas.openxmlformats.org/officeDocument/2006/relationships/image" Target="../media/image23.jpeg"/></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4.xml"/><Relationship Id="rId1" Type="http://schemas.openxmlformats.org/officeDocument/2006/relationships/slideLayout" Target="../slideLayouts/slideLayout77.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5.xml"/><Relationship Id="rId1" Type="http://schemas.openxmlformats.org/officeDocument/2006/relationships/slideLayout" Target="../slideLayouts/slideLayout77.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6.xml"/><Relationship Id="rId1" Type="http://schemas.openxmlformats.org/officeDocument/2006/relationships/slideLayout" Target="../slideLayouts/slideLayout77.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8.xml"/><Relationship Id="rId1" Type="http://schemas.openxmlformats.org/officeDocument/2006/relationships/slideLayout" Target="../slideLayouts/slideLayout64.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9.xml"/><Relationship Id="rId1" Type="http://schemas.openxmlformats.org/officeDocument/2006/relationships/slideLayout" Target="../slideLayouts/slideLayout51.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9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Rectangle 5"/>
          <p:cNvSpPr/>
          <p:nvPr/>
        </p:nvSpPr>
        <p:spPr>
          <a:xfrm>
            <a:off x="685800" y="4267200"/>
            <a:ext cx="7772400" cy="1754326"/>
          </a:xfrm>
          <a:prstGeom prst="rect">
            <a:avLst/>
          </a:prstGeom>
        </p:spPr>
        <p:txBody>
          <a:bodyPr wrap="square">
            <a:spAutoFit/>
          </a:bodyPr>
          <a:lstStyle/>
          <a:p>
            <a:pPr algn="ctr"/>
            <a:r>
              <a:rPr lang="en-US" dirty="0">
                <a:solidFill>
                  <a:prstClr val="white"/>
                </a:solidFill>
                <a:latin typeface="Arial" charset="0"/>
                <a:ea typeface="Arial" charset="0"/>
                <a:cs typeface="Arial" charset="0"/>
              </a:rPr>
              <a:t>Images used in PowerPoint presentation are part of the presentation and not to be used out of context of the presentation, may not be used as stand-alone images unless to promote the presentation/event, and may not be resold in singular form or as part of an image library.  Images are © </a:t>
            </a:r>
            <a:r>
              <a:rPr lang="en-US" dirty="0" err="1">
                <a:solidFill>
                  <a:prstClr val="white"/>
                </a:solidFill>
                <a:latin typeface="Arial" charset="0"/>
                <a:ea typeface="Arial" charset="0"/>
                <a:cs typeface="Arial" charset="0"/>
              </a:rPr>
              <a:t>Alamy</a:t>
            </a:r>
            <a:r>
              <a:rPr lang="en-US" dirty="0">
                <a:solidFill>
                  <a:prstClr val="white"/>
                </a:solidFill>
                <a:latin typeface="Arial" charset="0"/>
                <a:ea typeface="Arial" charset="0"/>
                <a:cs typeface="Arial" charset="0"/>
              </a:rPr>
              <a:t> and presentation templates and content therein are © MISDA, any other usage requires written permission from both parties.</a:t>
            </a:r>
          </a:p>
        </p:txBody>
      </p:sp>
      <p:sp>
        <p:nvSpPr>
          <p:cNvPr id="7" name="Title 2"/>
          <p:cNvSpPr>
            <a:spLocks noGrp="1"/>
          </p:cNvSpPr>
          <p:nvPr>
            <p:ph type="ctrTitle"/>
          </p:nvPr>
        </p:nvSpPr>
        <p:spPr>
          <a:xfrm>
            <a:off x="453258" y="2337936"/>
            <a:ext cx="8233542" cy="1846754"/>
          </a:xfrm>
        </p:spPr>
        <p:txBody>
          <a:bodyPr>
            <a:normAutofit/>
          </a:bodyPr>
          <a:lstStyle/>
          <a:p>
            <a:r>
              <a:rPr lang="en-US" sz="4000" dirty="0">
                <a:solidFill>
                  <a:schemeClr val="tx2"/>
                </a:solidFill>
                <a:latin typeface="Arial" charset="0"/>
                <a:ea typeface="Arial" charset="0"/>
                <a:cs typeface="Arial" charset="0"/>
              </a:rPr>
              <a:t>Images © Alamy</a:t>
            </a:r>
            <a:br>
              <a:rPr lang="en-US" sz="6000" dirty="0">
                <a:solidFill>
                  <a:schemeClr val="tx2"/>
                </a:solidFill>
                <a:latin typeface="Arial" charset="0"/>
                <a:ea typeface="Arial" charset="0"/>
                <a:cs typeface="Arial" charset="0"/>
              </a:rPr>
            </a:br>
            <a:r>
              <a:rPr lang="en-US" sz="3200" dirty="0" err="1">
                <a:solidFill>
                  <a:schemeClr val="tx2"/>
                </a:solidFill>
                <a:latin typeface="Arial" charset="0"/>
                <a:ea typeface="Arial" charset="0"/>
                <a:cs typeface="Arial" charset="0"/>
              </a:rPr>
              <a:t>www.alamy.com</a:t>
            </a:r>
            <a:endParaRPr lang="en-US" sz="3200" dirty="0">
              <a:solidFill>
                <a:schemeClr val="tx2"/>
              </a:solidFill>
              <a:latin typeface="Arial" charset="0"/>
              <a:ea typeface="Arial" charset="0"/>
              <a:cs typeface="Arial" charset="0"/>
            </a:endParaRPr>
          </a:p>
        </p:txBody>
      </p:sp>
      <p:pic>
        <p:nvPicPr>
          <p:cNvPr id="8" name="Picture 7"/>
          <p:cNvPicPr>
            <a:picLocks noChangeAspect="1"/>
          </p:cNvPicPr>
          <p:nvPr/>
        </p:nvPicPr>
        <p:blipFill>
          <a:blip r:embed="rId4" cstate="print">
            <a:extLst>
              <a:ext uri="{BEBA8EAE-BF5A-486C-A8C5-ECC9F3942E4B}">
                <a14:imgProps xmlns:a14="http://schemas.microsoft.com/office/drawing/2010/main">
                  <a14:imgLayer r:embed="rId5">
                    <a14:imgEffect>
                      <a14:backgroundRemoval t="9455" b="91636" l="1502" r="96847">
                        <a14:foregroundMark x1="42643" y1="41455" x2="42643" y2="41455"/>
                        <a14:foregroundMark x1="14114" y1="55273" x2="14114" y2="55273"/>
                        <a14:foregroundMark x1="85886" y1="59273" x2="85886" y2="59273"/>
                        <a14:foregroundMark x1="23123" y1="34545" x2="23123" y2="34545"/>
                      </a14:backgroundRemoval>
                    </a14:imgEffect>
                  </a14:imgLayer>
                </a14:imgProps>
              </a:ext>
            </a:extLst>
          </a:blip>
          <a:stretch>
            <a:fillRect/>
          </a:stretch>
        </p:blipFill>
        <p:spPr>
          <a:xfrm>
            <a:off x="3276600" y="1276885"/>
            <a:ext cx="2590800" cy="1069774"/>
          </a:xfrm>
          <a:prstGeom prst="rect">
            <a:avLst/>
          </a:prstGeom>
        </p:spPr>
      </p:pic>
      <p:sp>
        <p:nvSpPr>
          <p:cNvPr id="9" name="Title 2"/>
          <p:cNvSpPr txBox="1">
            <a:spLocks/>
          </p:cNvSpPr>
          <p:nvPr/>
        </p:nvSpPr>
        <p:spPr>
          <a:xfrm>
            <a:off x="5584058" y="1726678"/>
            <a:ext cx="435742" cy="44082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800" dirty="0">
                <a:solidFill>
                  <a:prstClr val="black"/>
                </a:solidFill>
                <a:latin typeface="Arial" charset="0"/>
                <a:ea typeface="Arial" charset="0"/>
                <a:cs typeface="Arial" charset="0"/>
              </a:rPr>
              <a:t>®</a:t>
            </a:r>
            <a:endParaRPr lang="en-US" sz="1600" dirty="0">
              <a:solidFill>
                <a:prstClr val="black"/>
              </a:solidFill>
              <a:latin typeface="Arial" charset="0"/>
              <a:ea typeface="Arial" charset="0"/>
              <a:cs typeface="Arial" charset="0"/>
            </a:endParaRPr>
          </a:p>
        </p:txBody>
      </p:sp>
    </p:spTree>
    <p:extLst>
      <p:ext uri="{BB962C8B-B14F-4D97-AF65-F5344CB8AC3E}">
        <p14:creationId xmlns:p14="http://schemas.microsoft.com/office/powerpoint/2010/main" val="34323518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C28CDB5-3C68-004B-BADD-71B767E17F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ustDataLst>
      <p:tags r:id="rId1"/>
    </p:custDataLst>
    <p:extLst>
      <p:ext uri="{BB962C8B-B14F-4D97-AF65-F5344CB8AC3E}">
        <p14:creationId xmlns:p14="http://schemas.microsoft.com/office/powerpoint/2010/main" val="11906350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54D941F-DD4E-EE42-A81C-5116F8FC93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AADF697-F5D2-434F-87E5-7B0684ADF9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A9B0A1C-CA26-B142-A178-050FD86850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FCB26D9-D9E2-0849-A505-7FFAAC737C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4522405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1CCD2A5-ED79-194A-AD96-02DB06B139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3F08615-E055-5E43-9C61-652D66C656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56FBD8-7172-3B4B-B262-3CA21C208C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D977B87-B77F-D24E-A595-BD56A655AB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CB5C01D-7541-0048-8471-93257BDF13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0" name="Rectangle 9"/>
          <p:cNvSpPr/>
          <p:nvPr/>
        </p:nvSpPr>
        <p:spPr>
          <a:xfrm>
            <a:off x="914400" y="2286000"/>
            <a:ext cx="7391400" cy="2862322"/>
          </a:xfrm>
          <a:prstGeom prst="rect">
            <a:avLst/>
          </a:prstGeom>
        </p:spPr>
        <p:txBody>
          <a:bodyPr wrap="square">
            <a:spAutoFit/>
          </a:bodyPr>
          <a:lstStyle/>
          <a:p>
            <a:r>
              <a:rPr lang="en-US" dirty="0"/>
              <a:t>Scripture quotations used in </a:t>
            </a:r>
            <a:r>
              <a:rPr lang="en-US" b="1" i="1" dirty="0"/>
              <a:t>Balanced Living PowerPoints</a:t>
            </a:r>
            <a:r>
              <a:rPr lang="en-US" dirty="0"/>
              <a:t> are taken from Bibles in the Public Domain which have no USA copyright restrictions.  We have indicated which version each quotation is taken from as follows:</a:t>
            </a:r>
          </a:p>
          <a:p>
            <a:r>
              <a:rPr lang="en-US" b="1" dirty="0"/>
              <a:t>KJV</a:t>
            </a:r>
            <a:r>
              <a:rPr lang="en-US" dirty="0"/>
              <a:t> - King James Version </a:t>
            </a:r>
          </a:p>
          <a:p>
            <a:r>
              <a:rPr lang="en-US" b="1" dirty="0"/>
              <a:t>BBE</a:t>
            </a:r>
            <a:r>
              <a:rPr lang="en-US" dirty="0"/>
              <a:t> - Bible in Basic English</a:t>
            </a:r>
          </a:p>
          <a:p>
            <a:r>
              <a:rPr lang="en-US" b="1" dirty="0"/>
              <a:t>WEB</a:t>
            </a:r>
            <a:r>
              <a:rPr lang="en-US" dirty="0"/>
              <a:t> - World English Bible</a:t>
            </a:r>
          </a:p>
          <a:p>
            <a:r>
              <a:rPr lang="en-US" b="1" dirty="0"/>
              <a:t>DBY</a:t>
            </a:r>
            <a:r>
              <a:rPr lang="en-US" dirty="0"/>
              <a:t> - Darby's Translation</a:t>
            </a:r>
          </a:p>
          <a:p>
            <a:r>
              <a:rPr lang="en-US" dirty="0"/>
              <a:t>Any scriptures not otherwise noted are the author's paraphrase of one of these versions.</a:t>
            </a:r>
          </a:p>
          <a:p>
            <a:endParaRPr lang="en-US" dirty="0">
              <a:solidFill>
                <a:prstClr val="white"/>
              </a:solidFill>
              <a:ea typeface="Arial" charset="0"/>
              <a:cs typeface="Arial" charset="0"/>
            </a:endParaRPr>
          </a:p>
        </p:txBody>
      </p:sp>
      <p:sp>
        <p:nvSpPr>
          <p:cNvPr id="13" name="Title 2"/>
          <p:cNvSpPr txBox="1">
            <a:spLocks/>
          </p:cNvSpPr>
          <p:nvPr/>
        </p:nvSpPr>
        <p:spPr>
          <a:xfrm>
            <a:off x="5584058" y="1726678"/>
            <a:ext cx="435742" cy="44082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800" dirty="0">
                <a:solidFill>
                  <a:prstClr val="black"/>
                </a:solidFill>
                <a:ea typeface="Arial" charset="0"/>
                <a:cs typeface="Arial" charset="0"/>
              </a:rPr>
              <a:t>®</a:t>
            </a:r>
            <a:endParaRPr lang="en-US" sz="1600" dirty="0">
              <a:solidFill>
                <a:prstClr val="black"/>
              </a:solidFill>
              <a:ea typeface="Arial" charset="0"/>
              <a:cs typeface="Arial" charset="0"/>
            </a:endParaRPr>
          </a:p>
        </p:txBody>
      </p:sp>
    </p:spTree>
    <p:extLst>
      <p:ext uri="{BB962C8B-B14F-4D97-AF65-F5344CB8AC3E}">
        <p14:creationId xmlns:p14="http://schemas.microsoft.com/office/powerpoint/2010/main" val="16962319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3BCEBF1-40E8-F446-9178-71593E6A50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29049DF-F5E1-1A49-86D7-035A7631EA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9444DF8-A7A6-B742-BA80-5D0D007E2A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7D85730-DFF6-1240-BADB-A27D39DE8F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ustDataLst>
      <p:tags r:id="rId1"/>
    </p:custDataLst>
    <p:extLst>
      <p:ext uri="{BB962C8B-B14F-4D97-AF65-F5344CB8AC3E}">
        <p14:creationId xmlns:p14="http://schemas.microsoft.com/office/powerpoint/2010/main" val="17662749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1601A9F-70CE-FB42-B776-4F2E904940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A9687B5-8474-1D45-AA54-CF03F91348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9177957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F91D96A-6E0C-AE4A-8B69-E676C40DA7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6535574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902E01B-4880-3F43-9197-BF008A1761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C6F5699-152B-324D-9272-7AEDCEE20B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32483A0-A5D6-B340-8DD2-A172B34631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948D5B9-7552-2C4C-9EEA-6D0D7B6CED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C84B0B8-7F8B-2147-A641-800436E60C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AC6FE65-5A38-AA4C-A5B0-570573598C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A9FBC79-530E-6848-90BA-F70F909164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41A6E84-C75B-0C4F-8383-C2B7352803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67459788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0B3F5A8-150A-2F48-879D-28D088AA97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12224465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9DC511B-4FC4-A143-9C13-63055AC344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268150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C59CF0C-1E69-E04E-B44E-726129089C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27028049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10ACF53-BAFB-EA45-98A6-D03A249631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14817435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2C8FB2-7B00-224F-B57B-457E73DD9C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27724682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1008E94-C8EB-FE4F-94F8-E4D9422474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5BF67A6-7CD7-BA46-AC6D-CB583AAB4A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D0D748D-E0C2-D541-99D3-E9ADC99248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6D2A33A-FD63-DC49-B176-961AA88E14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DA88766-8A94-6C40-A47E-B3EAC7DF2D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94D0C55-D36B-EA4D-8A53-92EC419DCD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DDFBA8B-DFEF-FF4A-967C-EAD83731D5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F690162-8352-BA48-9F1D-EF6365D966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F8C58B9-40B8-6046-9D0A-BDD4C40E5E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24084611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OWER3D TRANSITION" val="Slabflip.p3d 2"/>
  <p:tag name="POWER3D OPTIONS" val="Medium "/>
  <p:tag name="POWER3D IMAGE0" val="PINBUMP.TGA"/>
  <p:tag name="POWER3D IMAGE1" val="PINBUMP.TGA"/>
  <p:tag name="POWER3D SOUND" val="Slab Flip"/>
</p:tagLst>
</file>

<file path=ppt/tags/tag2.xml><?xml version="1.0" encoding="utf-8"?>
<p:tagLst xmlns:a="http://schemas.openxmlformats.org/drawingml/2006/main" xmlns:r="http://schemas.openxmlformats.org/officeDocument/2006/relationships" xmlns:p="http://schemas.openxmlformats.org/presentationml/2006/main">
  <p:tag name="POWER3D TRANSITION" val="Slabrota.p3d 0"/>
  <p:tag name="POWER3D OPTIONS" val="Medium "/>
  <p:tag name="POWER3D IMAGE0" val="PINBUMP.TGA"/>
  <p:tag name="POWER3D SOUND" val="Slab Rotat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0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3492E06408ADEE41BF0B67F14AB15500" ma:contentTypeVersion="9" ma:contentTypeDescription="Create a new document." ma:contentTypeScope="" ma:versionID="72ed82b64911a7369b5a56d320e07570">
  <xsd:schema xmlns:xsd="http://www.w3.org/2001/XMLSchema" xmlns:xs="http://www.w3.org/2001/XMLSchema" xmlns:p="http://schemas.microsoft.com/office/2006/metadata/properties" xmlns:ns1="http://schemas.microsoft.com/sharepoint/v3" xmlns:ns2="b3d8973d-8316-407a-8e30-0fccab978384" xmlns:ns3="9b1224cd-25dc-4b65-9ab8-cd20bb625383" targetNamespace="http://schemas.microsoft.com/office/2006/metadata/properties" ma:root="true" ma:fieldsID="7cf185fc82ea8dd4cb979d0f375f72ee" ns1:_="" ns2:_="" ns3:_="">
    <xsd:import namespace="http://schemas.microsoft.com/sharepoint/v3"/>
    <xsd:import namespace="b3d8973d-8316-407a-8e30-0fccab978384"/>
    <xsd:import namespace="9b1224cd-25dc-4b65-9ab8-cd20bb625383"/>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AutoTags"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5" nillable="true" ma:displayName="Unified Compliance Policy Properties" ma:hidden="true" ma:internalName="_ip_UnifiedCompliancePolicyProperties">
      <xsd:simpleType>
        <xsd:restriction base="dms:Note"/>
      </xsd:simpleType>
    </xsd:element>
    <xsd:element name="_ip_UnifiedCompliancePolicyUIAction" ma:index="16"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3d8973d-8316-407a-8e30-0fccab978384"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9b1224cd-25dc-4b65-9ab8-cd20bb625383"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AutoTags" ma:index="14" nillable="true" ma:displayName="MediaServiceAutoTags" ma:internalName="MediaServiceAutoTag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97C0641-9C08-497B-A49F-F5EEE866195A}">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21318914-1A3A-4855-B80C-DA8D8171CCC5}"/>
</file>

<file path=customXml/itemProps3.xml><?xml version="1.0" encoding="utf-8"?>
<ds:datastoreItem xmlns:ds="http://schemas.openxmlformats.org/officeDocument/2006/customXml" ds:itemID="{BC8EBE13-F4F4-4632-8E08-48A96886C12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16181</TotalTime>
  <Words>1643</Words>
  <Application>Microsoft Macintosh PowerPoint</Application>
  <PresentationFormat>On-screen Show (4:3)</PresentationFormat>
  <Paragraphs>257</Paragraphs>
  <Slides>41</Slides>
  <Notes>41</Notes>
  <HiddenSlides>0</HiddenSlides>
  <MMClips>0</MMClips>
  <ScaleCrop>false</ScaleCrop>
  <HeadingPairs>
    <vt:vector size="6" baseType="variant">
      <vt:variant>
        <vt:lpstr>Fonts Used</vt:lpstr>
      </vt:variant>
      <vt:variant>
        <vt:i4>2</vt:i4>
      </vt:variant>
      <vt:variant>
        <vt:lpstr>Theme</vt:lpstr>
      </vt:variant>
      <vt:variant>
        <vt:i4>9</vt:i4>
      </vt:variant>
      <vt:variant>
        <vt:lpstr>Slide Titles</vt:lpstr>
      </vt:variant>
      <vt:variant>
        <vt:i4>41</vt:i4>
      </vt:variant>
    </vt:vector>
  </HeadingPairs>
  <TitlesOfParts>
    <vt:vector size="52" baseType="lpstr">
      <vt:lpstr>Arial</vt:lpstr>
      <vt:lpstr>Calibri</vt:lpstr>
      <vt:lpstr>Office Theme</vt:lpstr>
      <vt:lpstr>2_Default Design</vt:lpstr>
      <vt:lpstr>3_Default Design</vt:lpstr>
      <vt:lpstr>4_Default Design</vt:lpstr>
      <vt:lpstr>6_Default Design</vt:lpstr>
      <vt:lpstr>7_Default Design</vt:lpstr>
      <vt:lpstr>10_Default Design</vt:lpstr>
      <vt:lpstr>1_Office Theme</vt:lpstr>
      <vt:lpstr>Default Design</vt:lpstr>
      <vt:lpstr>Images © Alamy www.alamy.com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Michigan Conference of SDA</Company>
  <LinksUpToDate>false</LinksUpToDate>
  <SharedDoc>false</SharedDoc>
  <HyperlinksChanged>false</HyperlinksChanged>
  <AppVersion>16.0013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These Doctors                                      Still Make House Calls</dc:title>
  <dc:creator>vgriffin</dc:creator>
  <cp:lastModifiedBy>Eric Pletcher</cp:lastModifiedBy>
  <cp:revision>152</cp:revision>
  <dcterms:created xsi:type="dcterms:W3CDTF">2014-03-23T13:36:31Z</dcterms:created>
  <dcterms:modified xsi:type="dcterms:W3CDTF">2018-06-14T17:29:12Z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0x0101003492E06408ADEE41BF0B67F14AB15500</vt:lpwstr>
  </property>
</Properties>
</file>